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9" r:id="rId1"/>
  </p:sldMasterIdLst>
  <p:notesMasterIdLst>
    <p:notesMasterId r:id="rId51"/>
  </p:notesMasterIdLst>
  <p:sldIdLst>
    <p:sldId id="332" r:id="rId2"/>
    <p:sldId id="333" r:id="rId3"/>
    <p:sldId id="334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36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5" r:id="rId50"/>
  </p:sldIdLst>
  <p:sldSz cx="12192000" cy="6858000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Cambria Math" panose="02040503050406030204" pitchFamily="18" charset="0"/>
      <p:regular r:id="rId56"/>
    </p:embeddedFont>
    <p:embeddedFont>
      <p:font typeface="等线" panose="02010600030101010101" pitchFamily="2" charset="-122"/>
      <p:regular r:id="rId57"/>
      <p:bold r:id="rId58"/>
    </p:embeddedFont>
    <p:embeddedFont>
      <p:font typeface="华文琥珀" panose="02010800040101010101" pitchFamily="2" charset="-122"/>
      <p:regular r:id="rId59"/>
    </p:embeddedFont>
    <p:embeddedFont>
      <p:font typeface="华文新魏" panose="02010800040101010101" pitchFamily="2" charset="-122"/>
      <p:regular r:id="rId60"/>
    </p:embeddedFont>
    <p:embeddedFont>
      <p:font typeface="华文中宋" panose="02010600040101010101" pitchFamily="2" charset="-122"/>
      <p:regular r:id="rId61"/>
    </p:embeddedFont>
    <p:embeddedFont>
      <p:font typeface="微软雅黑" panose="020B0503020204020204" pitchFamily="34" charset="-122"/>
      <p:regular r:id="rId62"/>
      <p:bold r:id="rId63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AE3F3"/>
    <a:srgbClr val="04AE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8" autoAdjust="0"/>
    <p:restoredTop sz="93963" autoAdjust="0"/>
  </p:normalViewPr>
  <p:slideViewPr>
    <p:cSldViewPr>
      <p:cViewPr varScale="1">
        <p:scale>
          <a:sx n="62" d="100"/>
          <a:sy n="62" d="100"/>
        </p:scale>
        <p:origin x="268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1" d="100"/>
        <a:sy n="19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7.wmf"/><Relationship Id="rId7" Type="http://schemas.openxmlformats.org/officeDocument/2006/relationships/image" Target="../media/image40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39.wmf"/><Relationship Id="rId5" Type="http://schemas.openxmlformats.org/officeDocument/2006/relationships/image" Target="../media/image27.wmf"/><Relationship Id="rId10" Type="http://schemas.openxmlformats.org/officeDocument/2006/relationships/image" Target="../media/image43.wmf"/><Relationship Id="rId4" Type="http://schemas.openxmlformats.org/officeDocument/2006/relationships/image" Target="../media/image38.wmf"/><Relationship Id="rId9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7" Type="http://schemas.openxmlformats.org/officeDocument/2006/relationships/image" Target="../media/image63.wmf"/><Relationship Id="rId2" Type="http://schemas.openxmlformats.org/officeDocument/2006/relationships/image" Target="../media/image58.wmf"/><Relationship Id="rId1" Type="http://schemas.openxmlformats.org/officeDocument/2006/relationships/image" Target="../media/image53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53.wmf"/><Relationship Id="rId4" Type="http://schemas.openxmlformats.org/officeDocument/2006/relationships/image" Target="../media/image66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13" Type="http://schemas.openxmlformats.org/officeDocument/2006/relationships/image" Target="../media/image86.wmf"/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12" Type="http://schemas.openxmlformats.org/officeDocument/2006/relationships/image" Target="../media/image85.wmf"/><Relationship Id="rId2" Type="http://schemas.openxmlformats.org/officeDocument/2006/relationships/image" Target="../media/image75.wmf"/><Relationship Id="rId1" Type="http://schemas.openxmlformats.org/officeDocument/2006/relationships/image" Target="../media/image69.wmf"/><Relationship Id="rId6" Type="http://schemas.openxmlformats.org/officeDocument/2006/relationships/image" Target="../media/image79.wmf"/><Relationship Id="rId11" Type="http://schemas.openxmlformats.org/officeDocument/2006/relationships/image" Target="../media/image84.wmf"/><Relationship Id="rId5" Type="http://schemas.openxmlformats.org/officeDocument/2006/relationships/image" Target="../media/image78.wmf"/><Relationship Id="rId15" Type="http://schemas.openxmlformats.org/officeDocument/2006/relationships/image" Target="../media/image88.wmf"/><Relationship Id="rId10" Type="http://schemas.openxmlformats.org/officeDocument/2006/relationships/image" Target="../media/image83.wmf"/><Relationship Id="rId4" Type="http://schemas.openxmlformats.org/officeDocument/2006/relationships/image" Target="../media/image77.wmf"/><Relationship Id="rId9" Type="http://schemas.openxmlformats.org/officeDocument/2006/relationships/image" Target="../media/image82.wmf"/><Relationship Id="rId14" Type="http://schemas.openxmlformats.org/officeDocument/2006/relationships/image" Target="../media/image87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13" Type="http://schemas.openxmlformats.org/officeDocument/2006/relationships/image" Target="../media/image85.wmf"/><Relationship Id="rId3" Type="http://schemas.openxmlformats.org/officeDocument/2006/relationships/image" Target="../media/image91.wmf"/><Relationship Id="rId7" Type="http://schemas.openxmlformats.org/officeDocument/2006/relationships/image" Target="../media/image95.wmf"/><Relationship Id="rId12" Type="http://schemas.openxmlformats.org/officeDocument/2006/relationships/image" Target="../media/image100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6" Type="http://schemas.openxmlformats.org/officeDocument/2006/relationships/image" Target="../media/image94.wmf"/><Relationship Id="rId11" Type="http://schemas.openxmlformats.org/officeDocument/2006/relationships/image" Target="../media/image99.wmf"/><Relationship Id="rId5" Type="http://schemas.openxmlformats.org/officeDocument/2006/relationships/image" Target="../media/image93.wmf"/><Relationship Id="rId15" Type="http://schemas.openxmlformats.org/officeDocument/2006/relationships/image" Target="../media/image102.wmf"/><Relationship Id="rId10" Type="http://schemas.openxmlformats.org/officeDocument/2006/relationships/image" Target="../media/image98.wmf"/><Relationship Id="rId4" Type="http://schemas.openxmlformats.org/officeDocument/2006/relationships/image" Target="../media/image92.wmf"/><Relationship Id="rId9" Type="http://schemas.openxmlformats.org/officeDocument/2006/relationships/image" Target="../media/image97.wmf"/><Relationship Id="rId14" Type="http://schemas.openxmlformats.org/officeDocument/2006/relationships/image" Target="../media/image10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7" Type="http://schemas.openxmlformats.org/officeDocument/2006/relationships/image" Target="../media/image109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8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6" Type="http://schemas.openxmlformats.org/officeDocument/2006/relationships/image" Target="../media/image115.wmf"/><Relationship Id="rId5" Type="http://schemas.openxmlformats.org/officeDocument/2006/relationships/image" Target="../media/image114.wmf"/><Relationship Id="rId4" Type="http://schemas.openxmlformats.org/officeDocument/2006/relationships/image" Target="../media/image11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4" Type="http://schemas.openxmlformats.org/officeDocument/2006/relationships/image" Target="../media/image11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Relationship Id="rId4" Type="http://schemas.openxmlformats.org/officeDocument/2006/relationships/image" Target="../media/image12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53.wmf"/><Relationship Id="rId1" Type="http://schemas.openxmlformats.org/officeDocument/2006/relationships/image" Target="../media/image12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7" Type="http://schemas.openxmlformats.org/officeDocument/2006/relationships/image" Target="../media/image134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6" Type="http://schemas.openxmlformats.org/officeDocument/2006/relationships/image" Target="../media/image133.wmf"/><Relationship Id="rId5" Type="http://schemas.openxmlformats.org/officeDocument/2006/relationships/image" Target="../media/image132.wmf"/><Relationship Id="rId4" Type="http://schemas.openxmlformats.org/officeDocument/2006/relationships/image" Target="../media/image131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image" Target="../media/image142.wmf"/><Relationship Id="rId1" Type="http://schemas.openxmlformats.org/officeDocument/2006/relationships/image" Target="../media/image141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wmf"/><Relationship Id="rId2" Type="http://schemas.openxmlformats.org/officeDocument/2006/relationships/image" Target="../media/image146.wmf"/><Relationship Id="rId1" Type="http://schemas.openxmlformats.org/officeDocument/2006/relationships/image" Target="../media/image145.wmf"/><Relationship Id="rId6" Type="http://schemas.openxmlformats.org/officeDocument/2006/relationships/image" Target="../media/image150.wmf"/><Relationship Id="rId5" Type="http://schemas.openxmlformats.org/officeDocument/2006/relationships/image" Target="../media/image149.wmf"/><Relationship Id="rId4" Type="http://schemas.openxmlformats.org/officeDocument/2006/relationships/image" Target="../media/image148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wmf"/><Relationship Id="rId3" Type="http://schemas.openxmlformats.org/officeDocument/2006/relationships/image" Target="../media/image153.wmf"/><Relationship Id="rId7" Type="http://schemas.openxmlformats.org/officeDocument/2006/relationships/image" Target="../media/image157.wmf"/><Relationship Id="rId2" Type="http://schemas.openxmlformats.org/officeDocument/2006/relationships/image" Target="../media/image152.wmf"/><Relationship Id="rId1" Type="http://schemas.openxmlformats.org/officeDocument/2006/relationships/image" Target="../media/image151.wmf"/><Relationship Id="rId6" Type="http://schemas.openxmlformats.org/officeDocument/2006/relationships/image" Target="../media/image156.wmf"/><Relationship Id="rId5" Type="http://schemas.openxmlformats.org/officeDocument/2006/relationships/image" Target="../media/image155.wmf"/><Relationship Id="rId4" Type="http://schemas.openxmlformats.org/officeDocument/2006/relationships/image" Target="../media/image154.wmf"/><Relationship Id="rId9" Type="http://schemas.openxmlformats.org/officeDocument/2006/relationships/image" Target="../media/image159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wmf"/><Relationship Id="rId3" Type="http://schemas.openxmlformats.org/officeDocument/2006/relationships/image" Target="../media/image162.wmf"/><Relationship Id="rId7" Type="http://schemas.openxmlformats.org/officeDocument/2006/relationships/image" Target="../media/image154.wmf"/><Relationship Id="rId2" Type="http://schemas.openxmlformats.org/officeDocument/2006/relationships/image" Target="../media/image161.wmf"/><Relationship Id="rId1" Type="http://schemas.openxmlformats.org/officeDocument/2006/relationships/image" Target="../media/image160.wmf"/><Relationship Id="rId6" Type="http://schemas.openxmlformats.org/officeDocument/2006/relationships/image" Target="../media/image165.wmf"/><Relationship Id="rId5" Type="http://schemas.openxmlformats.org/officeDocument/2006/relationships/image" Target="../media/image164.wmf"/><Relationship Id="rId4" Type="http://schemas.openxmlformats.org/officeDocument/2006/relationships/image" Target="../media/image163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image" Target="../media/image167.wmf"/><Relationship Id="rId1" Type="http://schemas.openxmlformats.org/officeDocument/2006/relationships/image" Target="../media/image166.wmf"/><Relationship Id="rId4" Type="http://schemas.openxmlformats.org/officeDocument/2006/relationships/image" Target="../media/image16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wmf"/><Relationship Id="rId2" Type="http://schemas.openxmlformats.org/officeDocument/2006/relationships/image" Target="../media/image171.wmf"/><Relationship Id="rId1" Type="http://schemas.openxmlformats.org/officeDocument/2006/relationships/image" Target="../media/image170.wmf"/><Relationship Id="rId6" Type="http://schemas.openxmlformats.org/officeDocument/2006/relationships/image" Target="../media/image175.wmf"/><Relationship Id="rId5" Type="http://schemas.openxmlformats.org/officeDocument/2006/relationships/image" Target="../media/image174.wmf"/><Relationship Id="rId4" Type="http://schemas.openxmlformats.org/officeDocument/2006/relationships/image" Target="../media/image173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wmf"/><Relationship Id="rId3" Type="http://schemas.openxmlformats.org/officeDocument/2006/relationships/image" Target="../media/image177.wmf"/><Relationship Id="rId7" Type="http://schemas.openxmlformats.org/officeDocument/2006/relationships/image" Target="../media/image181.wmf"/><Relationship Id="rId2" Type="http://schemas.openxmlformats.org/officeDocument/2006/relationships/image" Target="../media/image53.wmf"/><Relationship Id="rId1" Type="http://schemas.openxmlformats.org/officeDocument/2006/relationships/image" Target="../media/image176.wmf"/><Relationship Id="rId6" Type="http://schemas.openxmlformats.org/officeDocument/2006/relationships/image" Target="../media/image180.wmf"/><Relationship Id="rId5" Type="http://schemas.openxmlformats.org/officeDocument/2006/relationships/image" Target="../media/image179.wmf"/><Relationship Id="rId4" Type="http://schemas.openxmlformats.org/officeDocument/2006/relationships/image" Target="../media/image178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wmf"/><Relationship Id="rId1" Type="http://schemas.openxmlformats.org/officeDocument/2006/relationships/image" Target="../media/image185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wmf"/><Relationship Id="rId13" Type="http://schemas.openxmlformats.org/officeDocument/2006/relationships/image" Target="../media/image199.wmf"/><Relationship Id="rId3" Type="http://schemas.openxmlformats.org/officeDocument/2006/relationships/image" Target="../media/image189.wmf"/><Relationship Id="rId7" Type="http://schemas.openxmlformats.org/officeDocument/2006/relationships/image" Target="../media/image193.wmf"/><Relationship Id="rId12" Type="http://schemas.openxmlformats.org/officeDocument/2006/relationships/image" Target="../media/image198.wmf"/><Relationship Id="rId2" Type="http://schemas.openxmlformats.org/officeDocument/2006/relationships/image" Target="../media/image188.wmf"/><Relationship Id="rId1" Type="http://schemas.openxmlformats.org/officeDocument/2006/relationships/image" Target="../media/image187.wmf"/><Relationship Id="rId6" Type="http://schemas.openxmlformats.org/officeDocument/2006/relationships/image" Target="../media/image192.wmf"/><Relationship Id="rId11" Type="http://schemas.openxmlformats.org/officeDocument/2006/relationships/image" Target="../media/image197.wmf"/><Relationship Id="rId5" Type="http://schemas.openxmlformats.org/officeDocument/2006/relationships/image" Target="../media/image191.wmf"/><Relationship Id="rId10" Type="http://schemas.openxmlformats.org/officeDocument/2006/relationships/image" Target="../media/image196.wmf"/><Relationship Id="rId4" Type="http://schemas.openxmlformats.org/officeDocument/2006/relationships/image" Target="../media/image190.wmf"/><Relationship Id="rId9" Type="http://schemas.openxmlformats.org/officeDocument/2006/relationships/image" Target="../media/image195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wmf"/><Relationship Id="rId13" Type="http://schemas.openxmlformats.org/officeDocument/2006/relationships/image" Target="../media/image212.wmf"/><Relationship Id="rId3" Type="http://schemas.openxmlformats.org/officeDocument/2006/relationships/image" Target="../media/image202.wmf"/><Relationship Id="rId7" Type="http://schemas.openxmlformats.org/officeDocument/2006/relationships/image" Target="../media/image206.wmf"/><Relationship Id="rId12" Type="http://schemas.openxmlformats.org/officeDocument/2006/relationships/image" Target="../media/image211.wmf"/><Relationship Id="rId2" Type="http://schemas.openxmlformats.org/officeDocument/2006/relationships/image" Target="../media/image201.wmf"/><Relationship Id="rId1" Type="http://schemas.openxmlformats.org/officeDocument/2006/relationships/image" Target="../media/image200.wmf"/><Relationship Id="rId6" Type="http://schemas.openxmlformats.org/officeDocument/2006/relationships/image" Target="../media/image205.wmf"/><Relationship Id="rId11" Type="http://schemas.openxmlformats.org/officeDocument/2006/relationships/image" Target="../media/image210.wmf"/><Relationship Id="rId5" Type="http://schemas.openxmlformats.org/officeDocument/2006/relationships/image" Target="../media/image204.wmf"/><Relationship Id="rId10" Type="http://schemas.openxmlformats.org/officeDocument/2006/relationships/image" Target="../media/image209.wmf"/><Relationship Id="rId4" Type="http://schemas.openxmlformats.org/officeDocument/2006/relationships/image" Target="../media/image203.wmf"/><Relationship Id="rId9" Type="http://schemas.openxmlformats.org/officeDocument/2006/relationships/image" Target="../media/image208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wmf"/><Relationship Id="rId7" Type="http://schemas.openxmlformats.org/officeDocument/2006/relationships/image" Target="../media/image219.wmf"/><Relationship Id="rId2" Type="http://schemas.openxmlformats.org/officeDocument/2006/relationships/image" Target="../media/image214.wmf"/><Relationship Id="rId1" Type="http://schemas.openxmlformats.org/officeDocument/2006/relationships/image" Target="../media/image213.wmf"/><Relationship Id="rId6" Type="http://schemas.openxmlformats.org/officeDocument/2006/relationships/image" Target="../media/image218.wmf"/><Relationship Id="rId5" Type="http://schemas.openxmlformats.org/officeDocument/2006/relationships/image" Target="../media/image217.wmf"/><Relationship Id="rId4" Type="http://schemas.openxmlformats.org/officeDocument/2006/relationships/image" Target="../media/image21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wmf"/><Relationship Id="rId2" Type="http://schemas.openxmlformats.org/officeDocument/2006/relationships/image" Target="../media/image221.wmf"/><Relationship Id="rId1" Type="http://schemas.openxmlformats.org/officeDocument/2006/relationships/image" Target="../media/image220.wmf"/><Relationship Id="rId6" Type="http://schemas.openxmlformats.org/officeDocument/2006/relationships/image" Target="../media/image225.wmf"/><Relationship Id="rId5" Type="http://schemas.openxmlformats.org/officeDocument/2006/relationships/image" Target="../media/image224.wmf"/><Relationship Id="rId4" Type="http://schemas.openxmlformats.org/officeDocument/2006/relationships/image" Target="../media/image223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wmf"/><Relationship Id="rId3" Type="http://schemas.openxmlformats.org/officeDocument/2006/relationships/image" Target="../media/image222.wmf"/><Relationship Id="rId7" Type="http://schemas.openxmlformats.org/officeDocument/2006/relationships/image" Target="../media/image231.wmf"/><Relationship Id="rId2" Type="http://schemas.openxmlformats.org/officeDocument/2006/relationships/image" Target="../media/image227.wmf"/><Relationship Id="rId1" Type="http://schemas.openxmlformats.org/officeDocument/2006/relationships/image" Target="../media/image226.wmf"/><Relationship Id="rId6" Type="http://schemas.openxmlformats.org/officeDocument/2006/relationships/image" Target="../media/image230.wmf"/><Relationship Id="rId5" Type="http://schemas.openxmlformats.org/officeDocument/2006/relationships/image" Target="../media/image229.wmf"/><Relationship Id="rId4" Type="http://schemas.openxmlformats.org/officeDocument/2006/relationships/image" Target="../media/image228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wmf"/><Relationship Id="rId2" Type="http://schemas.openxmlformats.org/officeDocument/2006/relationships/image" Target="../media/image234.wmf"/><Relationship Id="rId1" Type="http://schemas.openxmlformats.org/officeDocument/2006/relationships/image" Target="../media/image233.wmf"/><Relationship Id="rId5" Type="http://schemas.openxmlformats.org/officeDocument/2006/relationships/image" Target="../media/image237.wmf"/><Relationship Id="rId4" Type="http://schemas.openxmlformats.org/officeDocument/2006/relationships/image" Target="../media/image236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wmf"/><Relationship Id="rId7" Type="http://schemas.openxmlformats.org/officeDocument/2006/relationships/image" Target="../media/image242.wmf"/><Relationship Id="rId2" Type="http://schemas.openxmlformats.org/officeDocument/2006/relationships/image" Target="../media/image239.wmf"/><Relationship Id="rId1" Type="http://schemas.openxmlformats.org/officeDocument/2006/relationships/image" Target="../media/image238.wmf"/><Relationship Id="rId6" Type="http://schemas.openxmlformats.org/officeDocument/2006/relationships/image" Target="../media/image241.wmf"/><Relationship Id="rId5" Type="http://schemas.openxmlformats.org/officeDocument/2006/relationships/image" Target="../media/image219.wmf"/><Relationship Id="rId4" Type="http://schemas.openxmlformats.org/officeDocument/2006/relationships/image" Target="../media/image213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wmf"/><Relationship Id="rId2" Type="http://schemas.openxmlformats.org/officeDocument/2006/relationships/image" Target="../media/image244.wmf"/><Relationship Id="rId1" Type="http://schemas.openxmlformats.org/officeDocument/2006/relationships/image" Target="../media/image243.wmf"/><Relationship Id="rId5" Type="http://schemas.openxmlformats.org/officeDocument/2006/relationships/image" Target="../media/image247.wmf"/><Relationship Id="rId4" Type="http://schemas.openxmlformats.org/officeDocument/2006/relationships/image" Target="../media/image246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wmf"/><Relationship Id="rId7" Type="http://schemas.openxmlformats.org/officeDocument/2006/relationships/image" Target="../media/image254.wmf"/><Relationship Id="rId2" Type="http://schemas.openxmlformats.org/officeDocument/2006/relationships/image" Target="../media/image249.wmf"/><Relationship Id="rId1" Type="http://schemas.openxmlformats.org/officeDocument/2006/relationships/image" Target="../media/image248.wmf"/><Relationship Id="rId6" Type="http://schemas.openxmlformats.org/officeDocument/2006/relationships/image" Target="../media/image253.wmf"/><Relationship Id="rId5" Type="http://schemas.openxmlformats.org/officeDocument/2006/relationships/image" Target="../media/image252.wmf"/><Relationship Id="rId4" Type="http://schemas.openxmlformats.org/officeDocument/2006/relationships/image" Target="../media/image251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wmf"/><Relationship Id="rId7" Type="http://schemas.openxmlformats.org/officeDocument/2006/relationships/image" Target="../media/image260.wmf"/><Relationship Id="rId2" Type="http://schemas.openxmlformats.org/officeDocument/2006/relationships/image" Target="../media/image256.wmf"/><Relationship Id="rId1" Type="http://schemas.openxmlformats.org/officeDocument/2006/relationships/image" Target="../media/image255.wmf"/><Relationship Id="rId6" Type="http://schemas.openxmlformats.org/officeDocument/2006/relationships/image" Target="../media/image259.wmf"/><Relationship Id="rId5" Type="http://schemas.openxmlformats.org/officeDocument/2006/relationships/image" Target="../media/image258.wmf"/><Relationship Id="rId4" Type="http://schemas.openxmlformats.org/officeDocument/2006/relationships/image" Target="../media/image257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wmf"/><Relationship Id="rId3" Type="http://schemas.openxmlformats.org/officeDocument/2006/relationships/image" Target="../media/image263.wmf"/><Relationship Id="rId7" Type="http://schemas.openxmlformats.org/officeDocument/2006/relationships/image" Target="../media/image267.wmf"/><Relationship Id="rId2" Type="http://schemas.openxmlformats.org/officeDocument/2006/relationships/image" Target="../media/image262.wmf"/><Relationship Id="rId1" Type="http://schemas.openxmlformats.org/officeDocument/2006/relationships/image" Target="../media/image261.wmf"/><Relationship Id="rId6" Type="http://schemas.openxmlformats.org/officeDocument/2006/relationships/image" Target="../media/image266.wmf"/><Relationship Id="rId5" Type="http://schemas.openxmlformats.org/officeDocument/2006/relationships/image" Target="../media/image265.wmf"/><Relationship Id="rId4" Type="http://schemas.openxmlformats.org/officeDocument/2006/relationships/image" Target="../media/image264.wmf"/></Relationships>
</file>

<file path=ppt/drawings/_rels/vmlDrawing38.vml.rels><?xml version="1.0" encoding="UTF-8" standalone="yes"?>
<Relationships xmlns="http://schemas.openxmlformats.org/package/2006/relationships"><Relationship Id="rId13" Type="http://schemas.openxmlformats.org/officeDocument/2006/relationships/image" Target="../media/image281.wmf"/><Relationship Id="rId18" Type="http://schemas.openxmlformats.org/officeDocument/2006/relationships/image" Target="../media/image286.wmf"/><Relationship Id="rId26" Type="http://schemas.openxmlformats.org/officeDocument/2006/relationships/image" Target="../media/image294.wmf"/><Relationship Id="rId3" Type="http://schemas.openxmlformats.org/officeDocument/2006/relationships/image" Target="../media/image271.wmf"/><Relationship Id="rId21" Type="http://schemas.openxmlformats.org/officeDocument/2006/relationships/image" Target="../media/image289.wmf"/><Relationship Id="rId34" Type="http://schemas.openxmlformats.org/officeDocument/2006/relationships/image" Target="../media/image302.wmf"/><Relationship Id="rId7" Type="http://schemas.openxmlformats.org/officeDocument/2006/relationships/image" Target="../media/image275.wmf"/><Relationship Id="rId12" Type="http://schemas.openxmlformats.org/officeDocument/2006/relationships/image" Target="../media/image280.wmf"/><Relationship Id="rId17" Type="http://schemas.openxmlformats.org/officeDocument/2006/relationships/image" Target="../media/image285.wmf"/><Relationship Id="rId25" Type="http://schemas.openxmlformats.org/officeDocument/2006/relationships/image" Target="../media/image293.wmf"/><Relationship Id="rId33" Type="http://schemas.openxmlformats.org/officeDocument/2006/relationships/image" Target="../media/image301.wmf"/><Relationship Id="rId2" Type="http://schemas.openxmlformats.org/officeDocument/2006/relationships/image" Target="../media/image270.wmf"/><Relationship Id="rId16" Type="http://schemas.openxmlformats.org/officeDocument/2006/relationships/image" Target="../media/image284.wmf"/><Relationship Id="rId20" Type="http://schemas.openxmlformats.org/officeDocument/2006/relationships/image" Target="../media/image288.wmf"/><Relationship Id="rId29" Type="http://schemas.openxmlformats.org/officeDocument/2006/relationships/image" Target="../media/image297.wmf"/><Relationship Id="rId1" Type="http://schemas.openxmlformats.org/officeDocument/2006/relationships/image" Target="../media/image269.wmf"/><Relationship Id="rId6" Type="http://schemas.openxmlformats.org/officeDocument/2006/relationships/image" Target="../media/image274.wmf"/><Relationship Id="rId11" Type="http://schemas.openxmlformats.org/officeDocument/2006/relationships/image" Target="../media/image279.wmf"/><Relationship Id="rId24" Type="http://schemas.openxmlformats.org/officeDocument/2006/relationships/image" Target="../media/image292.wmf"/><Relationship Id="rId32" Type="http://schemas.openxmlformats.org/officeDocument/2006/relationships/image" Target="../media/image300.wmf"/><Relationship Id="rId5" Type="http://schemas.openxmlformats.org/officeDocument/2006/relationships/image" Target="../media/image273.wmf"/><Relationship Id="rId15" Type="http://schemas.openxmlformats.org/officeDocument/2006/relationships/image" Target="../media/image283.wmf"/><Relationship Id="rId23" Type="http://schemas.openxmlformats.org/officeDocument/2006/relationships/image" Target="../media/image291.wmf"/><Relationship Id="rId28" Type="http://schemas.openxmlformats.org/officeDocument/2006/relationships/image" Target="../media/image296.wmf"/><Relationship Id="rId36" Type="http://schemas.openxmlformats.org/officeDocument/2006/relationships/image" Target="../media/image304.wmf"/><Relationship Id="rId10" Type="http://schemas.openxmlformats.org/officeDocument/2006/relationships/image" Target="../media/image278.wmf"/><Relationship Id="rId19" Type="http://schemas.openxmlformats.org/officeDocument/2006/relationships/image" Target="../media/image287.wmf"/><Relationship Id="rId31" Type="http://schemas.openxmlformats.org/officeDocument/2006/relationships/image" Target="../media/image299.wmf"/><Relationship Id="rId4" Type="http://schemas.openxmlformats.org/officeDocument/2006/relationships/image" Target="../media/image272.wmf"/><Relationship Id="rId9" Type="http://schemas.openxmlformats.org/officeDocument/2006/relationships/image" Target="../media/image277.wmf"/><Relationship Id="rId14" Type="http://schemas.openxmlformats.org/officeDocument/2006/relationships/image" Target="../media/image282.wmf"/><Relationship Id="rId22" Type="http://schemas.openxmlformats.org/officeDocument/2006/relationships/image" Target="../media/image290.wmf"/><Relationship Id="rId27" Type="http://schemas.openxmlformats.org/officeDocument/2006/relationships/image" Target="../media/image295.wmf"/><Relationship Id="rId30" Type="http://schemas.openxmlformats.org/officeDocument/2006/relationships/image" Target="../media/image298.wmf"/><Relationship Id="rId35" Type="http://schemas.openxmlformats.org/officeDocument/2006/relationships/image" Target="../media/image303.wmf"/><Relationship Id="rId8" Type="http://schemas.openxmlformats.org/officeDocument/2006/relationships/image" Target="../media/image276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wmf"/><Relationship Id="rId7" Type="http://schemas.openxmlformats.org/officeDocument/2006/relationships/image" Target="../media/image311.wmf"/><Relationship Id="rId2" Type="http://schemas.openxmlformats.org/officeDocument/2006/relationships/image" Target="../media/image306.wmf"/><Relationship Id="rId1" Type="http://schemas.openxmlformats.org/officeDocument/2006/relationships/image" Target="../media/image305.wmf"/><Relationship Id="rId6" Type="http://schemas.openxmlformats.org/officeDocument/2006/relationships/image" Target="../media/image310.wmf"/><Relationship Id="rId5" Type="http://schemas.openxmlformats.org/officeDocument/2006/relationships/image" Target="../media/image309.wmf"/><Relationship Id="rId4" Type="http://schemas.openxmlformats.org/officeDocument/2006/relationships/image" Target="../media/image308.wmf"/></Relationships>
</file>

<file path=ppt/drawings/_rels/vmlDrawing4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wmf"/><Relationship Id="rId3" Type="http://schemas.openxmlformats.org/officeDocument/2006/relationships/image" Target="../media/image314.wmf"/><Relationship Id="rId7" Type="http://schemas.openxmlformats.org/officeDocument/2006/relationships/image" Target="../media/image318.wmf"/><Relationship Id="rId2" Type="http://schemas.openxmlformats.org/officeDocument/2006/relationships/image" Target="../media/image313.wmf"/><Relationship Id="rId1" Type="http://schemas.openxmlformats.org/officeDocument/2006/relationships/image" Target="../media/image312.wmf"/><Relationship Id="rId6" Type="http://schemas.openxmlformats.org/officeDocument/2006/relationships/image" Target="../media/image317.wmf"/><Relationship Id="rId5" Type="http://schemas.openxmlformats.org/officeDocument/2006/relationships/image" Target="../media/image316.wmf"/><Relationship Id="rId4" Type="http://schemas.openxmlformats.org/officeDocument/2006/relationships/image" Target="../media/image315.wmf"/><Relationship Id="rId9" Type="http://schemas.openxmlformats.org/officeDocument/2006/relationships/image" Target="../media/image320.wmf"/></Relationships>
</file>

<file path=ppt/drawings/_rels/vmlDrawing4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8.wmf"/><Relationship Id="rId3" Type="http://schemas.openxmlformats.org/officeDocument/2006/relationships/image" Target="../media/image323.wmf"/><Relationship Id="rId7" Type="http://schemas.openxmlformats.org/officeDocument/2006/relationships/image" Target="../media/image327.wmf"/><Relationship Id="rId2" Type="http://schemas.openxmlformats.org/officeDocument/2006/relationships/image" Target="../media/image322.wmf"/><Relationship Id="rId1" Type="http://schemas.openxmlformats.org/officeDocument/2006/relationships/image" Target="../media/image321.wmf"/><Relationship Id="rId6" Type="http://schemas.openxmlformats.org/officeDocument/2006/relationships/image" Target="../media/image326.wmf"/><Relationship Id="rId5" Type="http://schemas.openxmlformats.org/officeDocument/2006/relationships/image" Target="../media/image325.wmf"/><Relationship Id="rId10" Type="http://schemas.openxmlformats.org/officeDocument/2006/relationships/image" Target="../media/image330.wmf"/><Relationship Id="rId4" Type="http://schemas.openxmlformats.org/officeDocument/2006/relationships/image" Target="../media/image324.wmf"/><Relationship Id="rId9" Type="http://schemas.openxmlformats.org/officeDocument/2006/relationships/image" Target="../media/image329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wmf"/><Relationship Id="rId2" Type="http://schemas.openxmlformats.org/officeDocument/2006/relationships/image" Target="../media/image332.wmf"/><Relationship Id="rId1" Type="http://schemas.openxmlformats.org/officeDocument/2006/relationships/image" Target="../media/image331.wmf"/><Relationship Id="rId6" Type="http://schemas.openxmlformats.org/officeDocument/2006/relationships/image" Target="../media/image336.wmf"/><Relationship Id="rId5" Type="http://schemas.openxmlformats.org/officeDocument/2006/relationships/image" Target="../media/image335.wmf"/><Relationship Id="rId4" Type="http://schemas.openxmlformats.org/officeDocument/2006/relationships/image" Target="../media/image334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wmf"/><Relationship Id="rId2" Type="http://schemas.openxmlformats.org/officeDocument/2006/relationships/image" Target="../media/image338.wmf"/><Relationship Id="rId1" Type="http://schemas.openxmlformats.org/officeDocument/2006/relationships/image" Target="../media/image337.wmf"/><Relationship Id="rId5" Type="http://schemas.openxmlformats.org/officeDocument/2006/relationships/image" Target="../media/image341.wmf"/><Relationship Id="rId4" Type="http://schemas.openxmlformats.org/officeDocument/2006/relationships/image" Target="../media/image3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D509F2A-1D40-4614-8618-EF890DF91CDE}" type="datetimeFigureOut">
              <a:rPr lang="zh-CN" altLang="en-US"/>
              <a:pPr>
                <a:defRPr/>
              </a:pPr>
              <a:t>2025/7/25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D921BE-1D39-4410-97A8-D67C9952517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41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D921BE-1D39-4410-97A8-D67C99525175}" type="slidenum">
              <a:rPr lang="zh-CN" altLang="en-US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5663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98000">
              <a:schemeClr val="accent5">
                <a:lumMod val="20000"/>
                <a:lumOff val="8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B18DCE5-666D-4DDE-8440-1B6D3D135547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1A02A7C-D869-4808-8706-A3716E7ED42E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077B6A-E225-44CF-93E9-A44290363591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FF4212E-91FB-488F-8755-A028DEED0BA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E569332-00D6-4D0A-A49B-24B7B2E68FC2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490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1FDC09E6-5DB6-4F96-A6FE-31DC91BF401F}"/>
              </a:ext>
            </a:extLst>
          </p:cNvPr>
          <p:cNvSpPr/>
          <p:nvPr userDrawn="1"/>
        </p:nvSpPr>
        <p:spPr>
          <a:xfrm>
            <a:off x="224971" y="235857"/>
            <a:ext cx="11742058" cy="6426200"/>
          </a:xfrm>
          <a:prstGeom prst="roundRect">
            <a:avLst>
              <a:gd name="adj" fmla="val 1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D40C774-02F2-4259-AEE7-8E758AC8247C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858D224-1E2E-42EC-A6EE-12EBF020D257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E40C998-A422-4FA6-95D3-8D0536FA67CD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32D6AE3-5CB9-4D90-BAE2-2052002911C9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8A1F6C0-7701-43FD-8D95-C80BEFD1AD99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776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56075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4"/>
            <a:ext cx="23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第十七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多元函数微分学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992897" cy="319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§1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</a:t>
            </a:r>
          </a:p>
        </p:txBody>
      </p:sp>
    </p:spTree>
    <p:extLst>
      <p:ext uri="{BB962C8B-B14F-4D97-AF65-F5344CB8AC3E}">
        <p14:creationId xmlns:p14="http://schemas.microsoft.com/office/powerpoint/2010/main" val="222224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45832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0439400" y="3805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可微性与全微分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4"/>
            <a:ext cx="23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第十七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多元函数微分学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992897" cy="319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§1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</a:t>
            </a:r>
          </a:p>
        </p:txBody>
      </p:sp>
    </p:spTree>
    <p:extLst>
      <p:ext uri="{BB962C8B-B14F-4D97-AF65-F5344CB8AC3E}">
        <p14:creationId xmlns:p14="http://schemas.microsoft.com/office/powerpoint/2010/main" val="3531024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45832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1125200" y="3805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偏导数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4"/>
            <a:ext cx="23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第十七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多元函数微分学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992897" cy="319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§1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</a:t>
            </a:r>
          </a:p>
        </p:txBody>
      </p:sp>
    </p:spTree>
    <p:extLst>
      <p:ext uri="{BB962C8B-B14F-4D97-AF65-F5344CB8AC3E}">
        <p14:creationId xmlns:p14="http://schemas.microsoft.com/office/powerpoint/2010/main" val="3864533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45832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0820400" y="3805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可微性条件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4"/>
            <a:ext cx="23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第十七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多元函数微分学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992897" cy="319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§1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</a:t>
            </a:r>
          </a:p>
        </p:txBody>
      </p:sp>
    </p:spTree>
    <p:extLst>
      <p:ext uri="{BB962C8B-B14F-4D97-AF65-F5344CB8AC3E}">
        <p14:creationId xmlns:p14="http://schemas.microsoft.com/office/powerpoint/2010/main" val="4279111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45832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9906000" y="38055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可微性几何意义及应用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4"/>
            <a:ext cx="23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第十七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多元函数微分学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992897" cy="319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§1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</a:t>
            </a:r>
          </a:p>
        </p:txBody>
      </p:sp>
    </p:spTree>
    <p:extLst>
      <p:ext uri="{BB962C8B-B14F-4D97-AF65-F5344CB8AC3E}">
        <p14:creationId xmlns:p14="http://schemas.microsoft.com/office/powerpoint/2010/main" val="276457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复习与思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56075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0" name="矩形: 圆顶角 1">
            <a:extLst>
              <a:ext uri="{FF2B5EF4-FFF2-40B4-BE49-F238E27FC236}">
                <a16:creationId xmlns:a16="http://schemas.microsoft.com/office/drawing/2014/main" id="{59D06745-0C64-413D-97BD-F92CC0BC885A}"/>
              </a:ext>
            </a:extLst>
          </p:cNvPr>
          <p:cNvSpPr/>
          <p:nvPr userDrawn="1"/>
        </p:nvSpPr>
        <p:spPr>
          <a:xfrm rot="5400000" flipH="1">
            <a:off x="-1692553" y="3106670"/>
            <a:ext cx="4800600" cy="1443608"/>
          </a:xfrm>
          <a:prstGeom prst="round2SameRect">
            <a:avLst/>
          </a:prstGeom>
          <a:solidFill>
            <a:srgbClr val="5EC4DD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4CA68A2-B6C2-45AB-975A-05E55EAB7277}"/>
              </a:ext>
            </a:extLst>
          </p:cNvPr>
          <p:cNvGrpSpPr/>
          <p:nvPr userDrawn="1"/>
        </p:nvGrpSpPr>
        <p:grpSpPr>
          <a:xfrm>
            <a:off x="1296317" y="1882918"/>
            <a:ext cx="301040" cy="4216400"/>
            <a:chOff x="340921" y="1677018"/>
            <a:chExt cx="301040" cy="4216400"/>
          </a:xfrm>
        </p:grpSpPr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04EBCF10-E65A-41A3-AB2D-4B8867EAE844}"/>
                </a:ext>
              </a:extLst>
            </p:cNvPr>
            <p:cNvCxnSpPr/>
            <p:nvPr/>
          </p:nvCxnSpPr>
          <p:spPr>
            <a:xfrm>
              <a:off x="488950" y="1677018"/>
              <a:ext cx="0" cy="42164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C057DEB0-F830-43C1-B97F-5648908CFF70}"/>
                </a:ext>
              </a:extLst>
            </p:cNvPr>
            <p:cNvSpPr/>
            <p:nvPr/>
          </p:nvSpPr>
          <p:spPr>
            <a:xfrm flipV="1">
              <a:off x="340921" y="3169483"/>
              <a:ext cx="301040" cy="259517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38F2D857-D74F-4476-BEC0-A6059A7551A0}"/>
                </a:ext>
              </a:extLst>
            </p:cNvPr>
            <p:cNvSpPr/>
            <p:nvPr/>
          </p:nvSpPr>
          <p:spPr>
            <a:xfrm flipV="1">
              <a:off x="360058" y="3545544"/>
              <a:ext cx="255768" cy="241822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F855BFC7-3B65-4978-AD62-819ADC2CFE07}"/>
                </a:ext>
              </a:extLst>
            </p:cNvPr>
            <p:cNvSpPr/>
            <p:nvPr/>
          </p:nvSpPr>
          <p:spPr>
            <a:xfrm flipV="1">
              <a:off x="363556" y="3918268"/>
              <a:ext cx="255769" cy="220490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66EB66AA-1963-4861-8FD1-3CB0CE712F55}"/>
              </a:ext>
            </a:extLst>
          </p:cNvPr>
          <p:cNvSpPr txBox="1"/>
          <p:nvPr userDrawn="1"/>
        </p:nvSpPr>
        <p:spPr>
          <a:xfrm>
            <a:off x="106456" y="1781674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zh-CN" altLang="en-US" sz="6000" b="1" i="1" dirty="0">
                <a:gradFill>
                  <a:gsLst>
                    <a:gs pos="27000">
                      <a:srgbClr val="4472C4"/>
                    </a:gs>
                    <a:gs pos="0">
                      <a:schemeClr val="bg1"/>
                    </a:gs>
                    <a:gs pos="52000">
                      <a:srgbClr val="90AADC"/>
                    </a:gs>
                    <a:gs pos="9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Avenir Black Oblique" panose="02000503020000020003" pitchFamily="2" charset="0"/>
              </a:rPr>
              <a:t>复习与思考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BC4A7FE-1DE1-4369-9F66-A30CD1E67466}"/>
              </a:ext>
            </a:extLst>
          </p:cNvPr>
          <p:cNvSpPr txBox="1"/>
          <p:nvPr userDrawn="1"/>
        </p:nvSpPr>
        <p:spPr>
          <a:xfrm>
            <a:off x="933616" y="385960"/>
            <a:ext cx="838121" cy="1548490"/>
          </a:xfrm>
          <a:custGeom>
            <a:avLst/>
            <a:gdLst/>
            <a:ahLst/>
            <a:cxnLst/>
            <a:rect l="l" t="t" r="r" b="b"/>
            <a:pathLst>
              <a:path w="741090" h="1369219">
                <a:moveTo>
                  <a:pt x="289248" y="1083394"/>
                </a:moveTo>
                <a:cubicBezTo>
                  <a:pt x="332606" y="1083394"/>
                  <a:pt x="369689" y="1097372"/>
                  <a:pt x="400497" y="1125327"/>
                </a:cubicBezTo>
                <a:cubicBezTo>
                  <a:pt x="431304" y="1153282"/>
                  <a:pt x="446708" y="1187227"/>
                  <a:pt x="446708" y="1227162"/>
                </a:cubicBezTo>
                <a:cubicBezTo>
                  <a:pt x="446708" y="1265957"/>
                  <a:pt x="431304" y="1299331"/>
                  <a:pt x="400497" y="1327286"/>
                </a:cubicBezTo>
                <a:cubicBezTo>
                  <a:pt x="369689" y="1355241"/>
                  <a:pt x="332606" y="1369219"/>
                  <a:pt x="289248" y="1369219"/>
                </a:cubicBezTo>
                <a:cubicBezTo>
                  <a:pt x="245318" y="1369219"/>
                  <a:pt x="208235" y="1355099"/>
                  <a:pt x="177999" y="1326859"/>
                </a:cubicBezTo>
                <a:cubicBezTo>
                  <a:pt x="147762" y="1298618"/>
                  <a:pt x="132643" y="1265386"/>
                  <a:pt x="132643" y="1227162"/>
                </a:cubicBezTo>
                <a:cubicBezTo>
                  <a:pt x="132643" y="1187797"/>
                  <a:pt x="147762" y="1153995"/>
                  <a:pt x="177999" y="1125754"/>
                </a:cubicBezTo>
                <a:cubicBezTo>
                  <a:pt x="208235" y="1097514"/>
                  <a:pt x="245318" y="1083394"/>
                  <a:pt x="289248" y="1083394"/>
                </a:cubicBezTo>
                <a:close/>
                <a:moveTo>
                  <a:pt x="327757" y="0"/>
                </a:moveTo>
                <a:cubicBezTo>
                  <a:pt x="458403" y="0"/>
                  <a:pt x="559953" y="29952"/>
                  <a:pt x="632408" y="89855"/>
                </a:cubicBezTo>
                <a:cubicBezTo>
                  <a:pt x="704863" y="149758"/>
                  <a:pt x="741090" y="230770"/>
                  <a:pt x="741090" y="332891"/>
                </a:cubicBezTo>
                <a:cubicBezTo>
                  <a:pt x="741090" y="398500"/>
                  <a:pt x="726257" y="458974"/>
                  <a:pt x="696590" y="514313"/>
                </a:cubicBezTo>
                <a:cubicBezTo>
                  <a:pt x="666924" y="569652"/>
                  <a:pt x="615863" y="626703"/>
                  <a:pt x="543409" y="685465"/>
                </a:cubicBezTo>
                <a:cubicBezTo>
                  <a:pt x="482365" y="733958"/>
                  <a:pt x="443427" y="772040"/>
                  <a:pt x="426597" y="799709"/>
                </a:cubicBezTo>
                <a:cubicBezTo>
                  <a:pt x="409767" y="827379"/>
                  <a:pt x="401352" y="860611"/>
                  <a:pt x="401352" y="899405"/>
                </a:cubicBezTo>
                <a:lnTo>
                  <a:pt x="401352" y="958453"/>
                </a:lnTo>
                <a:lnTo>
                  <a:pt x="175431" y="958453"/>
                </a:lnTo>
                <a:lnTo>
                  <a:pt x="175431" y="878011"/>
                </a:lnTo>
                <a:cubicBezTo>
                  <a:pt x="175431" y="816967"/>
                  <a:pt x="186556" y="764908"/>
                  <a:pt x="208806" y="721835"/>
                </a:cubicBezTo>
                <a:cubicBezTo>
                  <a:pt x="231056" y="678762"/>
                  <a:pt x="268424" y="635546"/>
                  <a:pt x="320911" y="592187"/>
                </a:cubicBezTo>
                <a:cubicBezTo>
                  <a:pt x="381385" y="542553"/>
                  <a:pt x="421605" y="501904"/>
                  <a:pt x="441573" y="470241"/>
                </a:cubicBezTo>
                <a:cubicBezTo>
                  <a:pt x="461541" y="438578"/>
                  <a:pt x="471525" y="404490"/>
                  <a:pt x="471525" y="367977"/>
                </a:cubicBezTo>
                <a:cubicBezTo>
                  <a:pt x="471525" y="325760"/>
                  <a:pt x="456692" y="292100"/>
                  <a:pt x="427025" y="266998"/>
                </a:cubicBezTo>
                <a:cubicBezTo>
                  <a:pt x="397359" y="241895"/>
                  <a:pt x="354856" y="229344"/>
                  <a:pt x="299517" y="229344"/>
                </a:cubicBezTo>
                <a:cubicBezTo>
                  <a:pt x="192261" y="229344"/>
                  <a:pt x="92422" y="269280"/>
                  <a:pt x="0" y="349151"/>
                </a:cubicBezTo>
                <a:lnTo>
                  <a:pt x="0" y="85576"/>
                </a:lnTo>
                <a:cubicBezTo>
                  <a:pt x="102121" y="28525"/>
                  <a:pt x="211373" y="0"/>
                  <a:pt x="327757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  <a:alpha val="51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3800" b="1" dirty="0">
              <a:solidFill>
                <a:srgbClr val="5EC4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4"/>
            <a:ext cx="235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第十七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多元函数微分学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992897" cy="319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§1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可微性</a:t>
            </a:r>
          </a:p>
        </p:txBody>
      </p:sp>
    </p:spTree>
    <p:extLst>
      <p:ext uri="{BB962C8B-B14F-4D97-AF65-F5344CB8AC3E}">
        <p14:creationId xmlns:p14="http://schemas.microsoft.com/office/powerpoint/2010/main" val="426778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0" grpId="0"/>
      <p:bldP spid="31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E5B60B9-E806-4057-8192-2AA241286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9000">
                <a:srgbClr val="5EC4DD"/>
              </a:gs>
              <a:gs pos="74000">
                <a:schemeClr val="accent1">
                  <a:lumMod val="40000"/>
                  <a:lumOff val="6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189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92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4.png"/><Relationship Id="rId7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slide" Target="slide3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5.bin"/><Relationship Id="rId18" Type="http://schemas.openxmlformats.org/officeDocument/2006/relationships/oleObject" Target="../embeddings/oleObject8.bin"/><Relationship Id="rId26" Type="http://schemas.openxmlformats.org/officeDocument/2006/relationships/image" Target="../media/image15.wmf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3.wmf"/><Relationship Id="rId7" Type="http://schemas.openxmlformats.org/officeDocument/2006/relationships/oleObject" Target="../embeddings/oleObject2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7.bin"/><Relationship Id="rId25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1.wmf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14.wmf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10" Type="http://schemas.openxmlformats.org/officeDocument/2006/relationships/image" Target="../media/image8.wmf"/><Relationship Id="rId19" Type="http://schemas.openxmlformats.org/officeDocument/2006/relationships/image" Target="../media/image12.wmf"/><Relationship Id="rId4" Type="http://schemas.openxmlformats.org/officeDocument/2006/relationships/image" Target="../media/image16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0.wmf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2.wmf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4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33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2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29.wmf"/><Relationship Id="rId19" Type="http://schemas.openxmlformats.org/officeDocument/2006/relationships/image" Target="../media/image34.png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41.wmf"/><Relationship Id="rId3" Type="http://schemas.openxmlformats.org/officeDocument/2006/relationships/oleObject" Target="../embeddings/oleObject27.bin"/><Relationship Id="rId21" Type="http://schemas.openxmlformats.org/officeDocument/2006/relationships/oleObject" Target="../embeddings/oleObject36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40.wmf"/><Relationship Id="rId20" Type="http://schemas.openxmlformats.org/officeDocument/2006/relationships/image" Target="../media/image42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38.wmf"/><Relationship Id="rId19" Type="http://schemas.openxmlformats.org/officeDocument/2006/relationships/oleObject" Target="../embeddings/oleObject35.bin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39.wmf"/><Relationship Id="rId22" Type="http://schemas.openxmlformats.org/officeDocument/2006/relationships/image" Target="../media/image4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8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oleObject" Target="../embeddings/oleObject47.bin"/><Relationship Id="rId18" Type="http://schemas.openxmlformats.org/officeDocument/2006/relationships/image" Target="../media/image56.wmf"/><Relationship Id="rId3" Type="http://schemas.openxmlformats.org/officeDocument/2006/relationships/image" Target="../media/image16.png"/><Relationship Id="rId7" Type="http://schemas.openxmlformats.org/officeDocument/2006/relationships/image" Target="../media/image51.wmf"/><Relationship Id="rId12" Type="http://schemas.openxmlformats.org/officeDocument/2006/relationships/image" Target="../media/image53.wmf"/><Relationship Id="rId17" Type="http://schemas.openxmlformats.org/officeDocument/2006/relationships/oleObject" Target="../embeddings/oleObject49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55.w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4.bin"/><Relationship Id="rId11" Type="http://schemas.openxmlformats.org/officeDocument/2006/relationships/oleObject" Target="../embeddings/oleObject46.bin"/><Relationship Id="rId5" Type="http://schemas.openxmlformats.org/officeDocument/2006/relationships/image" Target="../media/image50.wmf"/><Relationship Id="rId15" Type="http://schemas.openxmlformats.org/officeDocument/2006/relationships/oleObject" Target="../embeddings/oleObject48.bin"/><Relationship Id="rId10" Type="http://schemas.openxmlformats.org/officeDocument/2006/relationships/image" Target="../media/image57.png"/><Relationship Id="rId4" Type="http://schemas.openxmlformats.org/officeDocument/2006/relationships/oleObject" Target="../embeddings/oleObject43.bin"/><Relationship Id="rId9" Type="http://schemas.openxmlformats.org/officeDocument/2006/relationships/image" Target="../media/image52.wmf"/><Relationship Id="rId14" Type="http://schemas.openxmlformats.org/officeDocument/2006/relationships/image" Target="../media/image5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oleObject" Target="../embeddings/oleObject55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63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56.bin"/><Relationship Id="rId10" Type="http://schemas.openxmlformats.org/officeDocument/2006/relationships/image" Target="../media/image60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6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6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6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13" Type="http://schemas.openxmlformats.org/officeDocument/2006/relationships/oleObject" Target="../embeddings/oleObject66.bin"/><Relationship Id="rId18" Type="http://schemas.openxmlformats.org/officeDocument/2006/relationships/image" Target="../media/image74.w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71.wmf"/><Relationship Id="rId17" Type="http://schemas.openxmlformats.org/officeDocument/2006/relationships/oleObject" Target="../embeddings/oleObject68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73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5" Type="http://schemas.openxmlformats.org/officeDocument/2006/relationships/oleObject" Target="../embeddings/oleObject67.bin"/><Relationship Id="rId10" Type="http://schemas.openxmlformats.org/officeDocument/2006/relationships/image" Target="../media/image70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72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74.bin"/><Relationship Id="rId18" Type="http://schemas.openxmlformats.org/officeDocument/2006/relationships/image" Target="../media/image81.wmf"/><Relationship Id="rId26" Type="http://schemas.openxmlformats.org/officeDocument/2006/relationships/image" Target="../media/image85.wmf"/><Relationship Id="rId3" Type="http://schemas.openxmlformats.org/officeDocument/2006/relationships/oleObject" Target="../embeddings/oleObject69.bin"/><Relationship Id="rId21" Type="http://schemas.openxmlformats.org/officeDocument/2006/relationships/oleObject" Target="../embeddings/oleObject78.bin"/><Relationship Id="rId7" Type="http://schemas.openxmlformats.org/officeDocument/2006/relationships/oleObject" Target="../embeddings/oleObject71.bin"/><Relationship Id="rId12" Type="http://schemas.openxmlformats.org/officeDocument/2006/relationships/image" Target="../media/image78.wmf"/><Relationship Id="rId17" Type="http://schemas.openxmlformats.org/officeDocument/2006/relationships/oleObject" Target="../embeddings/oleObject76.bin"/><Relationship Id="rId25" Type="http://schemas.openxmlformats.org/officeDocument/2006/relationships/oleObject" Target="../embeddings/oleObject80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0.wmf"/><Relationship Id="rId20" Type="http://schemas.openxmlformats.org/officeDocument/2006/relationships/image" Target="../media/image82.wmf"/><Relationship Id="rId29" Type="http://schemas.openxmlformats.org/officeDocument/2006/relationships/oleObject" Target="../embeddings/oleObject82.bin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73.bin"/><Relationship Id="rId24" Type="http://schemas.openxmlformats.org/officeDocument/2006/relationships/image" Target="../media/image84.wmf"/><Relationship Id="rId32" Type="http://schemas.openxmlformats.org/officeDocument/2006/relationships/image" Target="../media/image88.wmf"/><Relationship Id="rId5" Type="http://schemas.openxmlformats.org/officeDocument/2006/relationships/oleObject" Target="../embeddings/oleObject70.bin"/><Relationship Id="rId15" Type="http://schemas.openxmlformats.org/officeDocument/2006/relationships/oleObject" Target="../embeddings/oleObject75.bin"/><Relationship Id="rId23" Type="http://schemas.openxmlformats.org/officeDocument/2006/relationships/oleObject" Target="../embeddings/oleObject79.bin"/><Relationship Id="rId28" Type="http://schemas.openxmlformats.org/officeDocument/2006/relationships/image" Target="../media/image86.wmf"/><Relationship Id="rId10" Type="http://schemas.openxmlformats.org/officeDocument/2006/relationships/image" Target="../media/image77.wmf"/><Relationship Id="rId19" Type="http://schemas.openxmlformats.org/officeDocument/2006/relationships/oleObject" Target="../embeddings/oleObject77.bin"/><Relationship Id="rId31" Type="http://schemas.openxmlformats.org/officeDocument/2006/relationships/oleObject" Target="../embeddings/oleObject83.bin"/><Relationship Id="rId4" Type="http://schemas.openxmlformats.org/officeDocument/2006/relationships/image" Target="../media/image69.wmf"/><Relationship Id="rId9" Type="http://schemas.openxmlformats.org/officeDocument/2006/relationships/oleObject" Target="../embeddings/oleObject72.bin"/><Relationship Id="rId14" Type="http://schemas.openxmlformats.org/officeDocument/2006/relationships/image" Target="../media/image79.wmf"/><Relationship Id="rId22" Type="http://schemas.openxmlformats.org/officeDocument/2006/relationships/image" Target="../media/image83.wmf"/><Relationship Id="rId27" Type="http://schemas.openxmlformats.org/officeDocument/2006/relationships/oleObject" Target="../embeddings/oleObject81.bin"/><Relationship Id="rId30" Type="http://schemas.openxmlformats.org/officeDocument/2006/relationships/image" Target="../media/image8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13" Type="http://schemas.openxmlformats.org/officeDocument/2006/relationships/oleObject" Target="../embeddings/oleObject89.bin"/><Relationship Id="rId18" Type="http://schemas.openxmlformats.org/officeDocument/2006/relationships/image" Target="../media/image96.wmf"/><Relationship Id="rId26" Type="http://schemas.openxmlformats.org/officeDocument/2006/relationships/image" Target="../media/image100.wmf"/><Relationship Id="rId3" Type="http://schemas.openxmlformats.org/officeDocument/2006/relationships/oleObject" Target="../embeddings/oleObject84.bin"/><Relationship Id="rId21" Type="http://schemas.openxmlformats.org/officeDocument/2006/relationships/oleObject" Target="../embeddings/oleObject93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93.wmf"/><Relationship Id="rId17" Type="http://schemas.openxmlformats.org/officeDocument/2006/relationships/oleObject" Target="../embeddings/oleObject91.bin"/><Relationship Id="rId25" Type="http://schemas.openxmlformats.org/officeDocument/2006/relationships/oleObject" Target="../embeddings/oleObject95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95.wmf"/><Relationship Id="rId20" Type="http://schemas.openxmlformats.org/officeDocument/2006/relationships/image" Target="../media/image97.wmf"/><Relationship Id="rId29" Type="http://schemas.openxmlformats.org/officeDocument/2006/relationships/oleObject" Target="../embeddings/oleObject97.bin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0.wmf"/><Relationship Id="rId11" Type="http://schemas.openxmlformats.org/officeDocument/2006/relationships/oleObject" Target="../embeddings/oleObject88.bin"/><Relationship Id="rId24" Type="http://schemas.openxmlformats.org/officeDocument/2006/relationships/image" Target="../media/image99.wmf"/><Relationship Id="rId32" Type="http://schemas.openxmlformats.org/officeDocument/2006/relationships/image" Target="../media/image102.wmf"/><Relationship Id="rId5" Type="http://schemas.openxmlformats.org/officeDocument/2006/relationships/oleObject" Target="../embeddings/oleObject85.bin"/><Relationship Id="rId15" Type="http://schemas.openxmlformats.org/officeDocument/2006/relationships/oleObject" Target="../embeddings/oleObject90.bin"/><Relationship Id="rId23" Type="http://schemas.openxmlformats.org/officeDocument/2006/relationships/oleObject" Target="../embeddings/oleObject94.bin"/><Relationship Id="rId28" Type="http://schemas.openxmlformats.org/officeDocument/2006/relationships/image" Target="../media/image85.wmf"/><Relationship Id="rId10" Type="http://schemas.openxmlformats.org/officeDocument/2006/relationships/image" Target="../media/image92.wmf"/><Relationship Id="rId19" Type="http://schemas.openxmlformats.org/officeDocument/2006/relationships/oleObject" Target="../embeddings/oleObject92.bin"/><Relationship Id="rId31" Type="http://schemas.openxmlformats.org/officeDocument/2006/relationships/oleObject" Target="../embeddings/oleObject98.bin"/><Relationship Id="rId4" Type="http://schemas.openxmlformats.org/officeDocument/2006/relationships/image" Target="../media/image89.wmf"/><Relationship Id="rId9" Type="http://schemas.openxmlformats.org/officeDocument/2006/relationships/oleObject" Target="../embeddings/oleObject87.bin"/><Relationship Id="rId14" Type="http://schemas.openxmlformats.org/officeDocument/2006/relationships/image" Target="../media/image94.wmf"/><Relationship Id="rId22" Type="http://schemas.openxmlformats.org/officeDocument/2006/relationships/image" Target="../media/image98.wmf"/><Relationship Id="rId27" Type="http://schemas.openxmlformats.org/officeDocument/2006/relationships/oleObject" Target="../embeddings/oleObject96.bin"/><Relationship Id="rId30" Type="http://schemas.openxmlformats.org/officeDocument/2006/relationships/image" Target="../media/image10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13" Type="http://schemas.openxmlformats.org/officeDocument/2006/relationships/oleObject" Target="../embeddings/oleObject104.bin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107.w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09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04.wmf"/><Relationship Id="rId11" Type="http://schemas.openxmlformats.org/officeDocument/2006/relationships/oleObject" Target="../embeddings/oleObject103.bin"/><Relationship Id="rId5" Type="http://schemas.openxmlformats.org/officeDocument/2006/relationships/oleObject" Target="../embeddings/oleObject100.bin"/><Relationship Id="rId15" Type="http://schemas.openxmlformats.org/officeDocument/2006/relationships/oleObject" Target="../embeddings/oleObject105.bin"/><Relationship Id="rId10" Type="http://schemas.openxmlformats.org/officeDocument/2006/relationships/image" Target="../media/image106.wmf"/><Relationship Id="rId4" Type="http://schemas.openxmlformats.org/officeDocument/2006/relationships/image" Target="../media/image103.wmf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10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13" Type="http://schemas.openxmlformats.org/officeDocument/2006/relationships/oleObject" Target="../embeddings/oleObject111.bin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12" Type="http://schemas.openxmlformats.org/officeDocument/2006/relationships/image" Target="../media/image114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11.wmf"/><Relationship Id="rId11" Type="http://schemas.openxmlformats.org/officeDocument/2006/relationships/oleObject" Target="../embeddings/oleObject110.bin"/><Relationship Id="rId5" Type="http://schemas.openxmlformats.org/officeDocument/2006/relationships/oleObject" Target="../embeddings/oleObject107.bin"/><Relationship Id="rId10" Type="http://schemas.openxmlformats.org/officeDocument/2006/relationships/image" Target="../media/image113.wmf"/><Relationship Id="rId4" Type="http://schemas.openxmlformats.org/officeDocument/2006/relationships/image" Target="../media/image110.wmf"/><Relationship Id="rId9" Type="http://schemas.openxmlformats.org/officeDocument/2006/relationships/oleObject" Target="../embeddings/oleObject109.bin"/><Relationship Id="rId14" Type="http://schemas.openxmlformats.org/officeDocument/2006/relationships/image" Target="../media/image11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oleObject" Target="../embeddings/oleObject112.bin"/><Relationship Id="rId7" Type="http://schemas.openxmlformats.org/officeDocument/2006/relationships/oleObject" Target="../embeddings/oleObject11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7.wmf"/><Relationship Id="rId5" Type="http://schemas.openxmlformats.org/officeDocument/2006/relationships/oleObject" Target="../embeddings/oleObject113.bin"/><Relationship Id="rId10" Type="http://schemas.openxmlformats.org/officeDocument/2006/relationships/image" Target="../media/image119.wmf"/><Relationship Id="rId4" Type="http://schemas.openxmlformats.org/officeDocument/2006/relationships/image" Target="../media/image116.wmf"/><Relationship Id="rId9" Type="http://schemas.openxmlformats.org/officeDocument/2006/relationships/oleObject" Target="../embeddings/oleObject11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oleObject" Target="../embeddings/oleObject116.bin"/><Relationship Id="rId7" Type="http://schemas.openxmlformats.org/officeDocument/2006/relationships/oleObject" Target="../embeddings/oleObject1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117.bin"/><Relationship Id="rId10" Type="http://schemas.openxmlformats.org/officeDocument/2006/relationships/image" Target="../media/image123.wmf"/><Relationship Id="rId4" Type="http://schemas.openxmlformats.org/officeDocument/2006/relationships/image" Target="../media/image120.wmf"/><Relationship Id="rId9" Type="http://schemas.openxmlformats.org/officeDocument/2006/relationships/oleObject" Target="../embeddings/oleObject119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6.png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21.bin"/><Relationship Id="rId5" Type="http://schemas.openxmlformats.org/officeDocument/2006/relationships/image" Target="../media/image124.wmf"/><Relationship Id="rId10" Type="http://schemas.openxmlformats.org/officeDocument/2006/relationships/image" Target="../media/image125.wmf"/><Relationship Id="rId4" Type="http://schemas.openxmlformats.org/officeDocument/2006/relationships/oleObject" Target="../embeddings/oleObject120.bin"/><Relationship Id="rId9" Type="http://schemas.openxmlformats.org/officeDocument/2006/relationships/oleObject" Target="../embeddings/oleObject12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5.bin"/><Relationship Id="rId13" Type="http://schemas.openxmlformats.org/officeDocument/2006/relationships/image" Target="../media/image132.wmf"/><Relationship Id="rId18" Type="http://schemas.openxmlformats.org/officeDocument/2006/relationships/image" Target="../media/image134.wmf"/><Relationship Id="rId3" Type="http://schemas.openxmlformats.org/officeDocument/2006/relationships/image" Target="../media/image135.png"/><Relationship Id="rId7" Type="http://schemas.openxmlformats.org/officeDocument/2006/relationships/image" Target="../media/image129.wmf"/><Relationship Id="rId12" Type="http://schemas.openxmlformats.org/officeDocument/2006/relationships/oleObject" Target="../embeddings/oleObject127.bin"/><Relationship Id="rId17" Type="http://schemas.openxmlformats.org/officeDocument/2006/relationships/oleObject" Target="../embeddings/oleObject129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33.wmf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24.bin"/><Relationship Id="rId11" Type="http://schemas.openxmlformats.org/officeDocument/2006/relationships/image" Target="../media/image131.wmf"/><Relationship Id="rId5" Type="http://schemas.openxmlformats.org/officeDocument/2006/relationships/image" Target="../media/image128.wmf"/><Relationship Id="rId15" Type="http://schemas.openxmlformats.org/officeDocument/2006/relationships/oleObject" Target="../embeddings/oleObject128.bin"/><Relationship Id="rId10" Type="http://schemas.openxmlformats.org/officeDocument/2006/relationships/oleObject" Target="../embeddings/oleObject126.bin"/><Relationship Id="rId4" Type="http://schemas.openxmlformats.org/officeDocument/2006/relationships/oleObject" Target="../embeddings/oleObject123.bin"/><Relationship Id="rId9" Type="http://schemas.openxmlformats.org/officeDocument/2006/relationships/image" Target="../media/image130.wmf"/><Relationship Id="rId14" Type="http://schemas.openxmlformats.org/officeDocument/2006/relationships/image" Target="../media/image1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2.bin"/><Relationship Id="rId3" Type="http://schemas.openxmlformats.org/officeDocument/2006/relationships/oleObject" Target="../embeddings/oleObject130.bin"/><Relationship Id="rId7" Type="http://schemas.openxmlformats.org/officeDocument/2006/relationships/image" Target="../media/image14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38.wmf"/><Relationship Id="rId5" Type="http://schemas.openxmlformats.org/officeDocument/2006/relationships/oleObject" Target="../embeddings/oleObject131.bin"/><Relationship Id="rId4" Type="http://schemas.openxmlformats.org/officeDocument/2006/relationships/image" Target="../media/image137.wmf"/><Relationship Id="rId9" Type="http://schemas.openxmlformats.org/officeDocument/2006/relationships/image" Target="../media/image139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5.bin"/><Relationship Id="rId3" Type="http://schemas.openxmlformats.org/officeDocument/2006/relationships/oleObject" Target="../embeddings/oleObject133.bin"/><Relationship Id="rId7" Type="http://schemas.openxmlformats.org/officeDocument/2006/relationships/image" Target="../media/image14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34.bin"/><Relationship Id="rId5" Type="http://schemas.openxmlformats.org/officeDocument/2006/relationships/image" Target="../media/image144.png"/><Relationship Id="rId4" Type="http://schemas.openxmlformats.org/officeDocument/2006/relationships/image" Target="../media/image141.wmf"/><Relationship Id="rId9" Type="http://schemas.openxmlformats.org/officeDocument/2006/relationships/image" Target="../media/image14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8.bin"/><Relationship Id="rId13" Type="http://schemas.openxmlformats.org/officeDocument/2006/relationships/image" Target="../media/image149.wmf"/><Relationship Id="rId3" Type="http://schemas.openxmlformats.org/officeDocument/2006/relationships/image" Target="../media/image126.png"/><Relationship Id="rId7" Type="http://schemas.openxmlformats.org/officeDocument/2006/relationships/image" Target="../media/image146.wmf"/><Relationship Id="rId12" Type="http://schemas.openxmlformats.org/officeDocument/2006/relationships/oleObject" Target="../embeddings/oleObject14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37.bin"/><Relationship Id="rId11" Type="http://schemas.openxmlformats.org/officeDocument/2006/relationships/image" Target="../media/image148.wmf"/><Relationship Id="rId5" Type="http://schemas.openxmlformats.org/officeDocument/2006/relationships/image" Target="../media/image145.wmf"/><Relationship Id="rId15" Type="http://schemas.openxmlformats.org/officeDocument/2006/relationships/image" Target="../media/image150.wmf"/><Relationship Id="rId10" Type="http://schemas.openxmlformats.org/officeDocument/2006/relationships/oleObject" Target="../embeddings/oleObject139.bin"/><Relationship Id="rId4" Type="http://schemas.openxmlformats.org/officeDocument/2006/relationships/oleObject" Target="../embeddings/oleObject136.bin"/><Relationship Id="rId9" Type="http://schemas.openxmlformats.org/officeDocument/2006/relationships/image" Target="../media/image147.wmf"/><Relationship Id="rId14" Type="http://schemas.openxmlformats.org/officeDocument/2006/relationships/oleObject" Target="../embeddings/oleObject141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wmf"/><Relationship Id="rId13" Type="http://schemas.openxmlformats.org/officeDocument/2006/relationships/oleObject" Target="../embeddings/oleObject147.bin"/><Relationship Id="rId18" Type="http://schemas.openxmlformats.org/officeDocument/2006/relationships/image" Target="../media/image158.wmf"/><Relationship Id="rId3" Type="http://schemas.openxmlformats.org/officeDocument/2006/relationships/oleObject" Target="../embeddings/oleObject142.bin"/><Relationship Id="rId7" Type="http://schemas.openxmlformats.org/officeDocument/2006/relationships/oleObject" Target="../embeddings/oleObject144.bin"/><Relationship Id="rId12" Type="http://schemas.openxmlformats.org/officeDocument/2006/relationships/image" Target="../media/image155.wmf"/><Relationship Id="rId17" Type="http://schemas.openxmlformats.org/officeDocument/2006/relationships/oleObject" Target="../embeddings/oleObject149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57.wmf"/><Relationship Id="rId20" Type="http://schemas.openxmlformats.org/officeDocument/2006/relationships/image" Target="../media/image159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52.wmf"/><Relationship Id="rId11" Type="http://schemas.openxmlformats.org/officeDocument/2006/relationships/oleObject" Target="../embeddings/oleObject146.bin"/><Relationship Id="rId5" Type="http://schemas.openxmlformats.org/officeDocument/2006/relationships/oleObject" Target="../embeddings/oleObject143.bin"/><Relationship Id="rId15" Type="http://schemas.openxmlformats.org/officeDocument/2006/relationships/oleObject" Target="../embeddings/oleObject148.bin"/><Relationship Id="rId10" Type="http://schemas.openxmlformats.org/officeDocument/2006/relationships/image" Target="../media/image154.wmf"/><Relationship Id="rId19" Type="http://schemas.openxmlformats.org/officeDocument/2006/relationships/oleObject" Target="../embeddings/oleObject150.bin"/><Relationship Id="rId4" Type="http://schemas.openxmlformats.org/officeDocument/2006/relationships/image" Target="../media/image151.wmf"/><Relationship Id="rId9" Type="http://schemas.openxmlformats.org/officeDocument/2006/relationships/oleObject" Target="../embeddings/oleObject145.bin"/><Relationship Id="rId14" Type="http://schemas.openxmlformats.org/officeDocument/2006/relationships/image" Target="../media/image156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wmf"/><Relationship Id="rId13" Type="http://schemas.openxmlformats.org/officeDocument/2006/relationships/oleObject" Target="../embeddings/oleObject156.bin"/><Relationship Id="rId18" Type="http://schemas.openxmlformats.org/officeDocument/2006/relationships/image" Target="../media/image159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12" Type="http://schemas.openxmlformats.org/officeDocument/2006/relationships/image" Target="../media/image164.wmf"/><Relationship Id="rId17" Type="http://schemas.openxmlformats.org/officeDocument/2006/relationships/oleObject" Target="../embeddings/oleObject158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54.w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61.wmf"/><Relationship Id="rId11" Type="http://schemas.openxmlformats.org/officeDocument/2006/relationships/oleObject" Target="../embeddings/oleObject155.bin"/><Relationship Id="rId5" Type="http://schemas.openxmlformats.org/officeDocument/2006/relationships/oleObject" Target="../embeddings/oleObject152.bin"/><Relationship Id="rId15" Type="http://schemas.openxmlformats.org/officeDocument/2006/relationships/oleObject" Target="../embeddings/oleObject157.bin"/><Relationship Id="rId10" Type="http://schemas.openxmlformats.org/officeDocument/2006/relationships/image" Target="../media/image163.wmf"/><Relationship Id="rId4" Type="http://schemas.openxmlformats.org/officeDocument/2006/relationships/image" Target="../media/image160.wmf"/><Relationship Id="rId9" Type="http://schemas.openxmlformats.org/officeDocument/2006/relationships/oleObject" Target="../embeddings/oleObject154.bin"/><Relationship Id="rId14" Type="http://schemas.openxmlformats.org/officeDocument/2006/relationships/image" Target="../media/image165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wmf"/><Relationship Id="rId3" Type="http://schemas.openxmlformats.org/officeDocument/2006/relationships/oleObject" Target="../embeddings/oleObject159.bin"/><Relationship Id="rId7" Type="http://schemas.openxmlformats.org/officeDocument/2006/relationships/oleObject" Target="../embeddings/oleObject16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67.wmf"/><Relationship Id="rId5" Type="http://schemas.openxmlformats.org/officeDocument/2006/relationships/oleObject" Target="../embeddings/oleObject160.bin"/><Relationship Id="rId10" Type="http://schemas.openxmlformats.org/officeDocument/2006/relationships/image" Target="../media/image169.wmf"/><Relationship Id="rId4" Type="http://schemas.openxmlformats.org/officeDocument/2006/relationships/image" Target="../media/image166.wmf"/><Relationship Id="rId9" Type="http://schemas.openxmlformats.org/officeDocument/2006/relationships/oleObject" Target="../embeddings/oleObject162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wmf"/><Relationship Id="rId13" Type="http://schemas.openxmlformats.org/officeDocument/2006/relationships/oleObject" Target="../embeddings/oleObject168.bin"/><Relationship Id="rId3" Type="http://schemas.openxmlformats.org/officeDocument/2006/relationships/oleObject" Target="../embeddings/oleObject163.bin"/><Relationship Id="rId7" Type="http://schemas.openxmlformats.org/officeDocument/2006/relationships/oleObject" Target="../embeddings/oleObject165.bin"/><Relationship Id="rId12" Type="http://schemas.openxmlformats.org/officeDocument/2006/relationships/image" Target="../media/image17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71.wmf"/><Relationship Id="rId11" Type="http://schemas.openxmlformats.org/officeDocument/2006/relationships/oleObject" Target="../embeddings/oleObject167.bin"/><Relationship Id="rId5" Type="http://schemas.openxmlformats.org/officeDocument/2006/relationships/oleObject" Target="../embeddings/oleObject164.bin"/><Relationship Id="rId10" Type="http://schemas.openxmlformats.org/officeDocument/2006/relationships/image" Target="../media/image173.wmf"/><Relationship Id="rId4" Type="http://schemas.openxmlformats.org/officeDocument/2006/relationships/image" Target="../media/image170.wmf"/><Relationship Id="rId9" Type="http://schemas.openxmlformats.org/officeDocument/2006/relationships/oleObject" Target="../embeddings/oleObject166.bin"/><Relationship Id="rId14" Type="http://schemas.openxmlformats.org/officeDocument/2006/relationships/image" Target="../media/image175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1.bin"/><Relationship Id="rId13" Type="http://schemas.openxmlformats.org/officeDocument/2006/relationships/image" Target="../media/image179.wmf"/><Relationship Id="rId18" Type="http://schemas.openxmlformats.org/officeDocument/2006/relationships/oleObject" Target="../embeddings/oleObject176.bin"/><Relationship Id="rId3" Type="http://schemas.openxmlformats.org/officeDocument/2006/relationships/image" Target="../media/image126.png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173.bin"/><Relationship Id="rId17" Type="http://schemas.openxmlformats.org/officeDocument/2006/relationships/image" Target="../media/image181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75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70.bin"/><Relationship Id="rId11" Type="http://schemas.openxmlformats.org/officeDocument/2006/relationships/image" Target="../media/image178.wmf"/><Relationship Id="rId5" Type="http://schemas.openxmlformats.org/officeDocument/2006/relationships/image" Target="../media/image176.wmf"/><Relationship Id="rId15" Type="http://schemas.openxmlformats.org/officeDocument/2006/relationships/image" Target="../media/image180.wmf"/><Relationship Id="rId10" Type="http://schemas.openxmlformats.org/officeDocument/2006/relationships/oleObject" Target="../embeddings/oleObject172.bin"/><Relationship Id="rId19" Type="http://schemas.openxmlformats.org/officeDocument/2006/relationships/image" Target="../media/image182.wmf"/><Relationship Id="rId4" Type="http://schemas.openxmlformats.org/officeDocument/2006/relationships/oleObject" Target="../embeddings/oleObject169.bin"/><Relationship Id="rId9" Type="http://schemas.openxmlformats.org/officeDocument/2006/relationships/image" Target="../media/image177.wmf"/><Relationship Id="rId14" Type="http://schemas.openxmlformats.org/officeDocument/2006/relationships/oleObject" Target="../embeddings/oleObject174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86.wmf"/><Relationship Id="rId5" Type="http://schemas.openxmlformats.org/officeDocument/2006/relationships/oleObject" Target="../embeddings/oleObject178.bin"/><Relationship Id="rId4" Type="http://schemas.openxmlformats.org/officeDocument/2006/relationships/image" Target="../media/image185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wmf"/><Relationship Id="rId13" Type="http://schemas.openxmlformats.org/officeDocument/2006/relationships/oleObject" Target="../embeddings/oleObject184.bin"/><Relationship Id="rId18" Type="http://schemas.openxmlformats.org/officeDocument/2006/relationships/image" Target="../media/image194.wmf"/><Relationship Id="rId26" Type="http://schemas.openxmlformats.org/officeDocument/2006/relationships/image" Target="../media/image198.wmf"/><Relationship Id="rId3" Type="http://schemas.openxmlformats.org/officeDocument/2006/relationships/oleObject" Target="../embeddings/oleObject179.bin"/><Relationship Id="rId21" Type="http://schemas.openxmlformats.org/officeDocument/2006/relationships/oleObject" Target="../embeddings/oleObject188.bin"/><Relationship Id="rId7" Type="http://schemas.openxmlformats.org/officeDocument/2006/relationships/oleObject" Target="../embeddings/oleObject181.bin"/><Relationship Id="rId12" Type="http://schemas.openxmlformats.org/officeDocument/2006/relationships/image" Target="../media/image191.wmf"/><Relationship Id="rId17" Type="http://schemas.openxmlformats.org/officeDocument/2006/relationships/oleObject" Target="../embeddings/oleObject186.bin"/><Relationship Id="rId25" Type="http://schemas.openxmlformats.org/officeDocument/2006/relationships/oleObject" Target="../embeddings/oleObject19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3.wmf"/><Relationship Id="rId20" Type="http://schemas.openxmlformats.org/officeDocument/2006/relationships/image" Target="../media/image195.wmf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88.wmf"/><Relationship Id="rId11" Type="http://schemas.openxmlformats.org/officeDocument/2006/relationships/oleObject" Target="../embeddings/oleObject183.bin"/><Relationship Id="rId24" Type="http://schemas.openxmlformats.org/officeDocument/2006/relationships/image" Target="../media/image197.wmf"/><Relationship Id="rId5" Type="http://schemas.openxmlformats.org/officeDocument/2006/relationships/oleObject" Target="../embeddings/oleObject180.bin"/><Relationship Id="rId15" Type="http://schemas.openxmlformats.org/officeDocument/2006/relationships/oleObject" Target="../embeddings/oleObject185.bin"/><Relationship Id="rId23" Type="http://schemas.openxmlformats.org/officeDocument/2006/relationships/oleObject" Target="../embeddings/oleObject189.bin"/><Relationship Id="rId28" Type="http://schemas.openxmlformats.org/officeDocument/2006/relationships/image" Target="../media/image199.wmf"/><Relationship Id="rId10" Type="http://schemas.openxmlformats.org/officeDocument/2006/relationships/image" Target="../media/image190.wmf"/><Relationship Id="rId19" Type="http://schemas.openxmlformats.org/officeDocument/2006/relationships/oleObject" Target="../embeddings/oleObject187.bin"/><Relationship Id="rId4" Type="http://schemas.openxmlformats.org/officeDocument/2006/relationships/image" Target="../media/image187.wmf"/><Relationship Id="rId9" Type="http://schemas.openxmlformats.org/officeDocument/2006/relationships/oleObject" Target="../embeddings/oleObject182.bin"/><Relationship Id="rId14" Type="http://schemas.openxmlformats.org/officeDocument/2006/relationships/image" Target="../media/image192.wmf"/><Relationship Id="rId22" Type="http://schemas.openxmlformats.org/officeDocument/2006/relationships/image" Target="../media/image196.wmf"/><Relationship Id="rId27" Type="http://schemas.openxmlformats.org/officeDocument/2006/relationships/oleObject" Target="../embeddings/oleObject191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4.bin"/><Relationship Id="rId13" Type="http://schemas.openxmlformats.org/officeDocument/2006/relationships/image" Target="../media/image204.wmf"/><Relationship Id="rId18" Type="http://schemas.openxmlformats.org/officeDocument/2006/relationships/oleObject" Target="../embeddings/oleObject199.bin"/><Relationship Id="rId26" Type="http://schemas.openxmlformats.org/officeDocument/2006/relationships/oleObject" Target="../embeddings/oleObject203.bin"/><Relationship Id="rId3" Type="http://schemas.openxmlformats.org/officeDocument/2006/relationships/image" Target="../media/image16.png"/><Relationship Id="rId21" Type="http://schemas.openxmlformats.org/officeDocument/2006/relationships/image" Target="../media/image208.wmf"/><Relationship Id="rId7" Type="http://schemas.openxmlformats.org/officeDocument/2006/relationships/image" Target="../media/image201.wmf"/><Relationship Id="rId12" Type="http://schemas.openxmlformats.org/officeDocument/2006/relationships/oleObject" Target="../embeddings/oleObject196.bin"/><Relationship Id="rId17" Type="http://schemas.openxmlformats.org/officeDocument/2006/relationships/image" Target="../media/image206.wmf"/><Relationship Id="rId25" Type="http://schemas.openxmlformats.org/officeDocument/2006/relationships/image" Target="../media/image21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98.bin"/><Relationship Id="rId20" Type="http://schemas.openxmlformats.org/officeDocument/2006/relationships/oleObject" Target="../embeddings/oleObject200.bin"/><Relationship Id="rId29" Type="http://schemas.openxmlformats.org/officeDocument/2006/relationships/image" Target="../media/image212.wmf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93.bin"/><Relationship Id="rId11" Type="http://schemas.openxmlformats.org/officeDocument/2006/relationships/image" Target="../media/image203.wmf"/><Relationship Id="rId24" Type="http://schemas.openxmlformats.org/officeDocument/2006/relationships/oleObject" Target="../embeddings/oleObject202.bin"/><Relationship Id="rId5" Type="http://schemas.openxmlformats.org/officeDocument/2006/relationships/image" Target="../media/image200.wmf"/><Relationship Id="rId15" Type="http://schemas.openxmlformats.org/officeDocument/2006/relationships/image" Target="../media/image205.wmf"/><Relationship Id="rId23" Type="http://schemas.openxmlformats.org/officeDocument/2006/relationships/image" Target="../media/image209.wmf"/><Relationship Id="rId28" Type="http://schemas.openxmlformats.org/officeDocument/2006/relationships/oleObject" Target="../embeddings/oleObject204.bin"/><Relationship Id="rId10" Type="http://schemas.openxmlformats.org/officeDocument/2006/relationships/oleObject" Target="../embeddings/oleObject195.bin"/><Relationship Id="rId19" Type="http://schemas.openxmlformats.org/officeDocument/2006/relationships/image" Target="../media/image207.wmf"/><Relationship Id="rId4" Type="http://schemas.openxmlformats.org/officeDocument/2006/relationships/oleObject" Target="../embeddings/oleObject192.bin"/><Relationship Id="rId9" Type="http://schemas.openxmlformats.org/officeDocument/2006/relationships/image" Target="../media/image202.wmf"/><Relationship Id="rId14" Type="http://schemas.openxmlformats.org/officeDocument/2006/relationships/oleObject" Target="../embeddings/oleObject197.bin"/><Relationship Id="rId22" Type="http://schemas.openxmlformats.org/officeDocument/2006/relationships/oleObject" Target="../embeddings/oleObject201.bin"/><Relationship Id="rId27" Type="http://schemas.openxmlformats.org/officeDocument/2006/relationships/image" Target="../media/image211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7.bin"/><Relationship Id="rId13" Type="http://schemas.openxmlformats.org/officeDocument/2006/relationships/image" Target="../media/image217.wmf"/><Relationship Id="rId18" Type="http://schemas.openxmlformats.org/officeDocument/2006/relationships/oleObject" Target="../embeddings/oleObject212.bin"/><Relationship Id="rId3" Type="http://schemas.openxmlformats.org/officeDocument/2006/relationships/image" Target="../media/image126.png"/><Relationship Id="rId7" Type="http://schemas.openxmlformats.org/officeDocument/2006/relationships/image" Target="../media/image214.wmf"/><Relationship Id="rId12" Type="http://schemas.openxmlformats.org/officeDocument/2006/relationships/oleObject" Target="../embeddings/oleObject209.bin"/><Relationship Id="rId17" Type="http://schemas.openxmlformats.org/officeDocument/2006/relationships/image" Target="../media/image21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1.bin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206.bin"/><Relationship Id="rId11" Type="http://schemas.openxmlformats.org/officeDocument/2006/relationships/image" Target="../media/image216.wmf"/><Relationship Id="rId5" Type="http://schemas.openxmlformats.org/officeDocument/2006/relationships/image" Target="../media/image213.wmf"/><Relationship Id="rId15" Type="http://schemas.openxmlformats.org/officeDocument/2006/relationships/image" Target="../media/image218.wmf"/><Relationship Id="rId10" Type="http://schemas.openxmlformats.org/officeDocument/2006/relationships/oleObject" Target="../embeddings/oleObject208.bin"/><Relationship Id="rId4" Type="http://schemas.openxmlformats.org/officeDocument/2006/relationships/oleObject" Target="../embeddings/oleObject205.bin"/><Relationship Id="rId9" Type="http://schemas.openxmlformats.org/officeDocument/2006/relationships/image" Target="../media/image215.wmf"/><Relationship Id="rId14" Type="http://schemas.openxmlformats.org/officeDocument/2006/relationships/oleObject" Target="../embeddings/oleObject210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13" Type="http://schemas.openxmlformats.org/officeDocument/2006/relationships/oleObject" Target="../embeddings/oleObject218.bin"/><Relationship Id="rId3" Type="http://schemas.openxmlformats.org/officeDocument/2006/relationships/oleObject" Target="../embeddings/oleObject213.bin"/><Relationship Id="rId7" Type="http://schemas.openxmlformats.org/officeDocument/2006/relationships/oleObject" Target="../embeddings/oleObject215.bin"/><Relationship Id="rId12" Type="http://schemas.openxmlformats.org/officeDocument/2006/relationships/image" Target="../media/image2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21.wmf"/><Relationship Id="rId11" Type="http://schemas.openxmlformats.org/officeDocument/2006/relationships/oleObject" Target="../embeddings/oleObject217.bin"/><Relationship Id="rId5" Type="http://schemas.openxmlformats.org/officeDocument/2006/relationships/oleObject" Target="../embeddings/oleObject214.bin"/><Relationship Id="rId10" Type="http://schemas.openxmlformats.org/officeDocument/2006/relationships/image" Target="../media/image223.wmf"/><Relationship Id="rId4" Type="http://schemas.openxmlformats.org/officeDocument/2006/relationships/image" Target="../media/image220.wmf"/><Relationship Id="rId9" Type="http://schemas.openxmlformats.org/officeDocument/2006/relationships/oleObject" Target="../embeddings/oleObject216.bin"/><Relationship Id="rId14" Type="http://schemas.openxmlformats.org/officeDocument/2006/relationships/image" Target="../media/image22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13" Type="http://schemas.openxmlformats.org/officeDocument/2006/relationships/oleObject" Target="../embeddings/oleObject224.bin"/><Relationship Id="rId18" Type="http://schemas.openxmlformats.org/officeDocument/2006/relationships/image" Target="../media/image232.wmf"/><Relationship Id="rId3" Type="http://schemas.openxmlformats.org/officeDocument/2006/relationships/oleObject" Target="../embeddings/oleObject219.bin"/><Relationship Id="rId7" Type="http://schemas.openxmlformats.org/officeDocument/2006/relationships/oleObject" Target="../embeddings/oleObject221.bin"/><Relationship Id="rId12" Type="http://schemas.openxmlformats.org/officeDocument/2006/relationships/image" Target="../media/image229.wmf"/><Relationship Id="rId17" Type="http://schemas.openxmlformats.org/officeDocument/2006/relationships/oleObject" Target="../embeddings/oleObject22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1.wmf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27.wmf"/><Relationship Id="rId11" Type="http://schemas.openxmlformats.org/officeDocument/2006/relationships/oleObject" Target="../embeddings/oleObject223.bin"/><Relationship Id="rId5" Type="http://schemas.openxmlformats.org/officeDocument/2006/relationships/oleObject" Target="../embeddings/oleObject220.bin"/><Relationship Id="rId15" Type="http://schemas.openxmlformats.org/officeDocument/2006/relationships/oleObject" Target="../embeddings/oleObject225.bin"/><Relationship Id="rId10" Type="http://schemas.openxmlformats.org/officeDocument/2006/relationships/image" Target="../media/image228.wmf"/><Relationship Id="rId4" Type="http://schemas.openxmlformats.org/officeDocument/2006/relationships/image" Target="../media/image226.wmf"/><Relationship Id="rId9" Type="http://schemas.openxmlformats.org/officeDocument/2006/relationships/oleObject" Target="../embeddings/oleObject222.bin"/><Relationship Id="rId14" Type="http://schemas.openxmlformats.org/officeDocument/2006/relationships/image" Target="../media/image230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wmf"/><Relationship Id="rId3" Type="http://schemas.openxmlformats.org/officeDocument/2006/relationships/oleObject" Target="../embeddings/oleObject227.bin"/><Relationship Id="rId7" Type="http://schemas.openxmlformats.org/officeDocument/2006/relationships/oleObject" Target="../embeddings/oleObject229.bin"/><Relationship Id="rId12" Type="http://schemas.openxmlformats.org/officeDocument/2006/relationships/image" Target="../media/image23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34.wmf"/><Relationship Id="rId11" Type="http://schemas.openxmlformats.org/officeDocument/2006/relationships/oleObject" Target="../embeddings/oleObject231.bin"/><Relationship Id="rId5" Type="http://schemas.openxmlformats.org/officeDocument/2006/relationships/oleObject" Target="../embeddings/oleObject228.bin"/><Relationship Id="rId10" Type="http://schemas.openxmlformats.org/officeDocument/2006/relationships/image" Target="../media/image236.wmf"/><Relationship Id="rId4" Type="http://schemas.openxmlformats.org/officeDocument/2006/relationships/image" Target="../media/image233.wmf"/><Relationship Id="rId9" Type="http://schemas.openxmlformats.org/officeDocument/2006/relationships/oleObject" Target="../embeddings/oleObject230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wmf"/><Relationship Id="rId13" Type="http://schemas.openxmlformats.org/officeDocument/2006/relationships/oleObject" Target="../embeddings/oleObject237.bin"/><Relationship Id="rId3" Type="http://schemas.openxmlformats.org/officeDocument/2006/relationships/oleObject" Target="../embeddings/oleObject232.bin"/><Relationship Id="rId7" Type="http://schemas.openxmlformats.org/officeDocument/2006/relationships/oleObject" Target="../embeddings/oleObject234.bin"/><Relationship Id="rId12" Type="http://schemas.openxmlformats.org/officeDocument/2006/relationships/image" Target="../media/image219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42.wmf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39.wmf"/><Relationship Id="rId11" Type="http://schemas.openxmlformats.org/officeDocument/2006/relationships/oleObject" Target="../embeddings/oleObject236.bin"/><Relationship Id="rId5" Type="http://schemas.openxmlformats.org/officeDocument/2006/relationships/oleObject" Target="../embeddings/oleObject233.bin"/><Relationship Id="rId15" Type="http://schemas.openxmlformats.org/officeDocument/2006/relationships/oleObject" Target="../embeddings/oleObject238.bin"/><Relationship Id="rId10" Type="http://schemas.openxmlformats.org/officeDocument/2006/relationships/image" Target="../media/image213.wmf"/><Relationship Id="rId4" Type="http://schemas.openxmlformats.org/officeDocument/2006/relationships/image" Target="../media/image238.wmf"/><Relationship Id="rId9" Type="http://schemas.openxmlformats.org/officeDocument/2006/relationships/oleObject" Target="../embeddings/oleObject235.bin"/><Relationship Id="rId14" Type="http://schemas.openxmlformats.org/officeDocument/2006/relationships/image" Target="../media/image241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wmf"/><Relationship Id="rId3" Type="http://schemas.openxmlformats.org/officeDocument/2006/relationships/oleObject" Target="../embeddings/oleObject239.bin"/><Relationship Id="rId7" Type="http://schemas.openxmlformats.org/officeDocument/2006/relationships/oleObject" Target="../embeddings/oleObject241.bin"/><Relationship Id="rId12" Type="http://schemas.openxmlformats.org/officeDocument/2006/relationships/image" Target="../media/image2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44.wmf"/><Relationship Id="rId11" Type="http://schemas.openxmlformats.org/officeDocument/2006/relationships/oleObject" Target="../embeddings/oleObject243.bin"/><Relationship Id="rId5" Type="http://schemas.openxmlformats.org/officeDocument/2006/relationships/oleObject" Target="../embeddings/oleObject240.bin"/><Relationship Id="rId10" Type="http://schemas.openxmlformats.org/officeDocument/2006/relationships/image" Target="../media/image246.wmf"/><Relationship Id="rId4" Type="http://schemas.openxmlformats.org/officeDocument/2006/relationships/image" Target="../media/image243.wmf"/><Relationship Id="rId9" Type="http://schemas.openxmlformats.org/officeDocument/2006/relationships/oleObject" Target="../embeddings/oleObject242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wmf"/><Relationship Id="rId13" Type="http://schemas.openxmlformats.org/officeDocument/2006/relationships/oleObject" Target="../embeddings/oleObject249.bin"/><Relationship Id="rId3" Type="http://schemas.openxmlformats.org/officeDocument/2006/relationships/oleObject" Target="../embeddings/oleObject244.bin"/><Relationship Id="rId7" Type="http://schemas.openxmlformats.org/officeDocument/2006/relationships/oleObject" Target="../embeddings/oleObject246.bin"/><Relationship Id="rId12" Type="http://schemas.openxmlformats.org/officeDocument/2006/relationships/image" Target="../media/image252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4.wmf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49.wmf"/><Relationship Id="rId11" Type="http://schemas.openxmlformats.org/officeDocument/2006/relationships/oleObject" Target="../embeddings/oleObject248.bin"/><Relationship Id="rId5" Type="http://schemas.openxmlformats.org/officeDocument/2006/relationships/oleObject" Target="../embeddings/oleObject245.bin"/><Relationship Id="rId15" Type="http://schemas.openxmlformats.org/officeDocument/2006/relationships/oleObject" Target="../embeddings/oleObject250.bin"/><Relationship Id="rId10" Type="http://schemas.openxmlformats.org/officeDocument/2006/relationships/image" Target="../media/image251.wmf"/><Relationship Id="rId4" Type="http://schemas.openxmlformats.org/officeDocument/2006/relationships/image" Target="../media/image248.wmf"/><Relationship Id="rId9" Type="http://schemas.openxmlformats.org/officeDocument/2006/relationships/oleObject" Target="../embeddings/oleObject247.bin"/><Relationship Id="rId14" Type="http://schemas.openxmlformats.org/officeDocument/2006/relationships/image" Target="../media/image253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wmf"/><Relationship Id="rId13" Type="http://schemas.openxmlformats.org/officeDocument/2006/relationships/image" Target="../media/image258.wmf"/><Relationship Id="rId3" Type="http://schemas.openxmlformats.org/officeDocument/2006/relationships/oleObject" Target="../embeddings/oleObject251.bin"/><Relationship Id="rId7" Type="http://schemas.openxmlformats.org/officeDocument/2006/relationships/oleObject" Target="../embeddings/oleObject253.bin"/><Relationship Id="rId12" Type="http://schemas.openxmlformats.org/officeDocument/2006/relationships/oleObject" Target="../embeddings/oleObject256.bin"/><Relationship Id="rId17" Type="http://schemas.openxmlformats.org/officeDocument/2006/relationships/image" Target="../media/image26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58.bin"/><Relationship Id="rId1" Type="http://schemas.openxmlformats.org/officeDocument/2006/relationships/vmlDrawing" Target="../drawings/vmlDrawing36.vml"/><Relationship Id="rId6" Type="http://schemas.openxmlformats.org/officeDocument/2006/relationships/image" Target="../media/image256.wmf"/><Relationship Id="rId11" Type="http://schemas.openxmlformats.org/officeDocument/2006/relationships/image" Target="../media/image257.wmf"/><Relationship Id="rId5" Type="http://schemas.openxmlformats.org/officeDocument/2006/relationships/oleObject" Target="../embeddings/oleObject252.bin"/><Relationship Id="rId15" Type="http://schemas.openxmlformats.org/officeDocument/2006/relationships/image" Target="../media/image259.wmf"/><Relationship Id="rId10" Type="http://schemas.openxmlformats.org/officeDocument/2006/relationships/oleObject" Target="../embeddings/oleObject255.bin"/><Relationship Id="rId4" Type="http://schemas.openxmlformats.org/officeDocument/2006/relationships/image" Target="../media/image255.wmf"/><Relationship Id="rId9" Type="http://schemas.openxmlformats.org/officeDocument/2006/relationships/oleObject" Target="../embeddings/oleObject254.bin"/><Relationship Id="rId14" Type="http://schemas.openxmlformats.org/officeDocument/2006/relationships/oleObject" Target="../embeddings/oleObject257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wmf"/><Relationship Id="rId13" Type="http://schemas.openxmlformats.org/officeDocument/2006/relationships/oleObject" Target="../embeddings/oleObject264.bin"/><Relationship Id="rId18" Type="http://schemas.openxmlformats.org/officeDocument/2006/relationships/image" Target="../media/image268.wmf"/><Relationship Id="rId3" Type="http://schemas.openxmlformats.org/officeDocument/2006/relationships/oleObject" Target="../embeddings/oleObject259.bin"/><Relationship Id="rId7" Type="http://schemas.openxmlformats.org/officeDocument/2006/relationships/oleObject" Target="../embeddings/oleObject261.bin"/><Relationship Id="rId12" Type="http://schemas.openxmlformats.org/officeDocument/2006/relationships/image" Target="../media/image265.wmf"/><Relationship Id="rId17" Type="http://schemas.openxmlformats.org/officeDocument/2006/relationships/oleObject" Target="../embeddings/oleObject26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67.wmf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62.wmf"/><Relationship Id="rId11" Type="http://schemas.openxmlformats.org/officeDocument/2006/relationships/oleObject" Target="../embeddings/oleObject263.bin"/><Relationship Id="rId5" Type="http://schemas.openxmlformats.org/officeDocument/2006/relationships/oleObject" Target="../embeddings/oleObject260.bin"/><Relationship Id="rId15" Type="http://schemas.openxmlformats.org/officeDocument/2006/relationships/oleObject" Target="../embeddings/oleObject265.bin"/><Relationship Id="rId10" Type="http://schemas.openxmlformats.org/officeDocument/2006/relationships/image" Target="../media/image264.wmf"/><Relationship Id="rId4" Type="http://schemas.openxmlformats.org/officeDocument/2006/relationships/image" Target="../media/image261.wmf"/><Relationship Id="rId9" Type="http://schemas.openxmlformats.org/officeDocument/2006/relationships/oleObject" Target="../embeddings/oleObject262.bin"/><Relationship Id="rId14" Type="http://schemas.openxmlformats.org/officeDocument/2006/relationships/image" Target="../media/image266.wmf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0.wmf"/><Relationship Id="rId21" Type="http://schemas.openxmlformats.org/officeDocument/2006/relationships/oleObject" Target="../embeddings/oleObject276.bin"/><Relationship Id="rId42" Type="http://schemas.openxmlformats.org/officeDocument/2006/relationships/image" Target="../media/image288.wmf"/><Relationship Id="rId47" Type="http://schemas.openxmlformats.org/officeDocument/2006/relationships/oleObject" Target="../embeddings/oleObject289.bin"/><Relationship Id="rId63" Type="http://schemas.openxmlformats.org/officeDocument/2006/relationships/oleObject" Target="../embeddings/oleObject297.bin"/><Relationship Id="rId68" Type="http://schemas.openxmlformats.org/officeDocument/2006/relationships/image" Target="../media/image301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75.wmf"/><Relationship Id="rId29" Type="http://schemas.openxmlformats.org/officeDocument/2006/relationships/oleObject" Target="../embeddings/oleObject280.bin"/><Relationship Id="rId11" Type="http://schemas.openxmlformats.org/officeDocument/2006/relationships/oleObject" Target="../embeddings/oleObject271.bin"/><Relationship Id="rId24" Type="http://schemas.openxmlformats.org/officeDocument/2006/relationships/image" Target="../media/image279.wmf"/><Relationship Id="rId32" Type="http://schemas.openxmlformats.org/officeDocument/2006/relationships/image" Target="../media/image283.wmf"/><Relationship Id="rId37" Type="http://schemas.openxmlformats.org/officeDocument/2006/relationships/oleObject" Target="../embeddings/oleObject284.bin"/><Relationship Id="rId40" Type="http://schemas.openxmlformats.org/officeDocument/2006/relationships/image" Target="../media/image287.wmf"/><Relationship Id="rId45" Type="http://schemas.openxmlformats.org/officeDocument/2006/relationships/oleObject" Target="../embeddings/oleObject288.bin"/><Relationship Id="rId53" Type="http://schemas.openxmlformats.org/officeDocument/2006/relationships/oleObject" Target="../embeddings/oleObject292.bin"/><Relationship Id="rId58" Type="http://schemas.openxmlformats.org/officeDocument/2006/relationships/image" Target="../media/image296.wmf"/><Relationship Id="rId66" Type="http://schemas.openxmlformats.org/officeDocument/2006/relationships/image" Target="../media/image300.wmf"/><Relationship Id="rId74" Type="http://schemas.openxmlformats.org/officeDocument/2006/relationships/image" Target="../media/image304.wmf"/><Relationship Id="rId5" Type="http://schemas.openxmlformats.org/officeDocument/2006/relationships/oleObject" Target="../embeddings/oleObject268.bin"/><Relationship Id="rId61" Type="http://schemas.openxmlformats.org/officeDocument/2006/relationships/oleObject" Target="../embeddings/oleObject296.bin"/><Relationship Id="rId19" Type="http://schemas.openxmlformats.org/officeDocument/2006/relationships/oleObject" Target="../embeddings/oleObject275.bin"/><Relationship Id="rId14" Type="http://schemas.openxmlformats.org/officeDocument/2006/relationships/image" Target="../media/image274.wmf"/><Relationship Id="rId22" Type="http://schemas.openxmlformats.org/officeDocument/2006/relationships/image" Target="../media/image278.wmf"/><Relationship Id="rId27" Type="http://schemas.openxmlformats.org/officeDocument/2006/relationships/oleObject" Target="../embeddings/oleObject279.bin"/><Relationship Id="rId30" Type="http://schemas.openxmlformats.org/officeDocument/2006/relationships/image" Target="../media/image282.wmf"/><Relationship Id="rId35" Type="http://schemas.openxmlformats.org/officeDocument/2006/relationships/oleObject" Target="../embeddings/oleObject283.bin"/><Relationship Id="rId43" Type="http://schemas.openxmlformats.org/officeDocument/2006/relationships/oleObject" Target="../embeddings/oleObject287.bin"/><Relationship Id="rId48" Type="http://schemas.openxmlformats.org/officeDocument/2006/relationships/image" Target="../media/image291.wmf"/><Relationship Id="rId56" Type="http://schemas.openxmlformats.org/officeDocument/2006/relationships/image" Target="../media/image295.wmf"/><Relationship Id="rId64" Type="http://schemas.openxmlformats.org/officeDocument/2006/relationships/image" Target="../media/image299.wmf"/><Relationship Id="rId69" Type="http://schemas.openxmlformats.org/officeDocument/2006/relationships/oleObject" Target="../embeddings/oleObject300.bin"/><Relationship Id="rId8" Type="http://schemas.openxmlformats.org/officeDocument/2006/relationships/image" Target="../media/image271.wmf"/><Relationship Id="rId51" Type="http://schemas.openxmlformats.org/officeDocument/2006/relationships/oleObject" Target="../embeddings/oleObject291.bin"/><Relationship Id="rId72" Type="http://schemas.openxmlformats.org/officeDocument/2006/relationships/image" Target="../media/image303.wmf"/><Relationship Id="rId3" Type="http://schemas.openxmlformats.org/officeDocument/2006/relationships/oleObject" Target="../embeddings/oleObject267.bin"/><Relationship Id="rId12" Type="http://schemas.openxmlformats.org/officeDocument/2006/relationships/image" Target="../media/image273.wmf"/><Relationship Id="rId17" Type="http://schemas.openxmlformats.org/officeDocument/2006/relationships/oleObject" Target="../embeddings/oleObject274.bin"/><Relationship Id="rId25" Type="http://schemas.openxmlformats.org/officeDocument/2006/relationships/oleObject" Target="../embeddings/oleObject278.bin"/><Relationship Id="rId33" Type="http://schemas.openxmlformats.org/officeDocument/2006/relationships/oleObject" Target="../embeddings/oleObject282.bin"/><Relationship Id="rId38" Type="http://schemas.openxmlformats.org/officeDocument/2006/relationships/image" Target="../media/image286.wmf"/><Relationship Id="rId46" Type="http://schemas.openxmlformats.org/officeDocument/2006/relationships/image" Target="../media/image290.wmf"/><Relationship Id="rId59" Type="http://schemas.openxmlformats.org/officeDocument/2006/relationships/oleObject" Target="../embeddings/oleObject295.bin"/><Relationship Id="rId67" Type="http://schemas.openxmlformats.org/officeDocument/2006/relationships/oleObject" Target="../embeddings/oleObject299.bin"/><Relationship Id="rId20" Type="http://schemas.openxmlformats.org/officeDocument/2006/relationships/image" Target="../media/image277.wmf"/><Relationship Id="rId41" Type="http://schemas.openxmlformats.org/officeDocument/2006/relationships/oleObject" Target="../embeddings/oleObject286.bin"/><Relationship Id="rId54" Type="http://schemas.openxmlformats.org/officeDocument/2006/relationships/image" Target="../media/image294.wmf"/><Relationship Id="rId62" Type="http://schemas.openxmlformats.org/officeDocument/2006/relationships/image" Target="../media/image298.wmf"/><Relationship Id="rId70" Type="http://schemas.openxmlformats.org/officeDocument/2006/relationships/image" Target="../media/image302.wmf"/><Relationship Id="rId1" Type="http://schemas.openxmlformats.org/officeDocument/2006/relationships/vmlDrawing" Target="../drawings/vmlDrawing38.vml"/><Relationship Id="rId6" Type="http://schemas.openxmlformats.org/officeDocument/2006/relationships/image" Target="../media/image270.wmf"/><Relationship Id="rId15" Type="http://schemas.openxmlformats.org/officeDocument/2006/relationships/oleObject" Target="../embeddings/oleObject273.bin"/><Relationship Id="rId23" Type="http://schemas.openxmlformats.org/officeDocument/2006/relationships/oleObject" Target="../embeddings/oleObject277.bin"/><Relationship Id="rId28" Type="http://schemas.openxmlformats.org/officeDocument/2006/relationships/image" Target="../media/image281.wmf"/><Relationship Id="rId36" Type="http://schemas.openxmlformats.org/officeDocument/2006/relationships/image" Target="../media/image285.wmf"/><Relationship Id="rId49" Type="http://schemas.openxmlformats.org/officeDocument/2006/relationships/oleObject" Target="../embeddings/oleObject290.bin"/><Relationship Id="rId57" Type="http://schemas.openxmlformats.org/officeDocument/2006/relationships/oleObject" Target="../embeddings/oleObject294.bin"/><Relationship Id="rId10" Type="http://schemas.openxmlformats.org/officeDocument/2006/relationships/image" Target="../media/image272.wmf"/><Relationship Id="rId31" Type="http://schemas.openxmlformats.org/officeDocument/2006/relationships/oleObject" Target="../embeddings/oleObject281.bin"/><Relationship Id="rId44" Type="http://schemas.openxmlformats.org/officeDocument/2006/relationships/image" Target="../media/image289.wmf"/><Relationship Id="rId52" Type="http://schemas.openxmlformats.org/officeDocument/2006/relationships/image" Target="../media/image293.wmf"/><Relationship Id="rId60" Type="http://schemas.openxmlformats.org/officeDocument/2006/relationships/image" Target="../media/image297.wmf"/><Relationship Id="rId65" Type="http://schemas.openxmlformats.org/officeDocument/2006/relationships/oleObject" Target="../embeddings/oleObject298.bin"/><Relationship Id="rId73" Type="http://schemas.openxmlformats.org/officeDocument/2006/relationships/oleObject" Target="../embeddings/oleObject302.bin"/><Relationship Id="rId4" Type="http://schemas.openxmlformats.org/officeDocument/2006/relationships/image" Target="../media/image269.wmf"/><Relationship Id="rId9" Type="http://schemas.openxmlformats.org/officeDocument/2006/relationships/oleObject" Target="../embeddings/oleObject270.bin"/><Relationship Id="rId13" Type="http://schemas.openxmlformats.org/officeDocument/2006/relationships/oleObject" Target="../embeddings/oleObject272.bin"/><Relationship Id="rId18" Type="http://schemas.openxmlformats.org/officeDocument/2006/relationships/image" Target="../media/image276.wmf"/><Relationship Id="rId39" Type="http://schemas.openxmlformats.org/officeDocument/2006/relationships/oleObject" Target="../embeddings/oleObject285.bin"/><Relationship Id="rId34" Type="http://schemas.openxmlformats.org/officeDocument/2006/relationships/image" Target="../media/image284.wmf"/><Relationship Id="rId50" Type="http://schemas.openxmlformats.org/officeDocument/2006/relationships/image" Target="../media/image292.wmf"/><Relationship Id="rId55" Type="http://schemas.openxmlformats.org/officeDocument/2006/relationships/oleObject" Target="../embeddings/oleObject293.bin"/><Relationship Id="rId7" Type="http://schemas.openxmlformats.org/officeDocument/2006/relationships/oleObject" Target="../embeddings/oleObject269.bin"/><Relationship Id="rId71" Type="http://schemas.openxmlformats.org/officeDocument/2006/relationships/oleObject" Target="../embeddings/oleObject301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wmf"/><Relationship Id="rId13" Type="http://schemas.openxmlformats.org/officeDocument/2006/relationships/oleObject" Target="../embeddings/oleObject308.bin"/><Relationship Id="rId3" Type="http://schemas.openxmlformats.org/officeDocument/2006/relationships/oleObject" Target="../embeddings/oleObject303.bin"/><Relationship Id="rId7" Type="http://schemas.openxmlformats.org/officeDocument/2006/relationships/oleObject" Target="../embeddings/oleObject305.bin"/><Relationship Id="rId12" Type="http://schemas.openxmlformats.org/officeDocument/2006/relationships/image" Target="../media/image309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11.wmf"/><Relationship Id="rId1" Type="http://schemas.openxmlformats.org/officeDocument/2006/relationships/vmlDrawing" Target="../drawings/vmlDrawing39.vml"/><Relationship Id="rId6" Type="http://schemas.openxmlformats.org/officeDocument/2006/relationships/image" Target="../media/image306.wmf"/><Relationship Id="rId11" Type="http://schemas.openxmlformats.org/officeDocument/2006/relationships/oleObject" Target="../embeddings/oleObject307.bin"/><Relationship Id="rId5" Type="http://schemas.openxmlformats.org/officeDocument/2006/relationships/oleObject" Target="../embeddings/oleObject304.bin"/><Relationship Id="rId15" Type="http://schemas.openxmlformats.org/officeDocument/2006/relationships/oleObject" Target="../embeddings/oleObject309.bin"/><Relationship Id="rId10" Type="http://schemas.openxmlformats.org/officeDocument/2006/relationships/image" Target="../media/image308.wmf"/><Relationship Id="rId4" Type="http://schemas.openxmlformats.org/officeDocument/2006/relationships/image" Target="../media/image305.wmf"/><Relationship Id="rId9" Type="http://schemas.openxmlformats.org/officeDocument/2006/relationships/oleObject" Target="../embeddings/oleObject306.bin"/><Relationship Id="rId14" Type="http://schemas.openxmlformats.org/officeDocument/2006/relationships/image" Target="../media/image310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wmf"/><Relationship Id="rId13" Type="http://schemas.openxmlformats.org/officeDocument/2006/relationships/oleObject" Target="../embeddings/oleObject315.bin"/><Relationship Id="rId18" Type="http://schemas.openxmlformats.org/officeDocument/2006/relationships/image" Target="../media/image319.wmf"/><Relationship Id="rId3" Type="http://schemas.openxmlformats.org/officeDocument/2006/relationships/oleObject" Target="../embeddings/oleObject310.bin"/><Relationship Id="rId7" Type="http://schemas.openxmlformats.org/officeDocument/2006/relationships/oleObject" Target="../embeddings/oleObject312.bin"/><Relationship Id="rId12" Type="http://schemas.openxmlformats.org/officeDocument/2006/relationships/image" Target="../media/image316.wmf"/><Relationship Id="rId17" Type="http://schemas.openxmlformats.org/officeDocument/2006/relationships/oleObject" Target="../embeddings/oleObject31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18.wmf"/><Relationship Id="rId20" Type="http://schemas.openxmlformats.org/officeDocument/2006/relationships/image" Target="../media/image320.wmf"/><Relationship Id="rId1" Type="http://schemas.openxmlformats.org/officeDocument/2006/relationships/vmlDrawing" Target="../drawings/vmlDrawing40.vml"/><Relationship Id="rId6" Type="http://schemas.openxmlformats.org/officeDocument/2006/relationships/image" Target="../media/image313.wmf"/><Relationship Id="rId11" Type="http://schemas.openxmlformats.org/officeDocument/2006/relationships/oleObject" Target="../embeddings/oleObject314.bin"/><Relationship Id="rId5" Type="http://schemas.openxmlformats.org/officeDocument/2006/relationships/oleObject" Target="../embeddings/oleObject311.bin"/><Relationship Id="rId15" Type="http://schemas.openxmlformats.org/officeDocument/2006/relationships/oleObject" Target="../embeddings/oleObject316.bin"/><Relationship Id="rId10" Type="http://schemas.openxmlformats.org/officeDocument/2006/relationships/image" Target="../media/image315.wmf"/><Relationship Id="rId19" Type="http://schemas.openxmlformats.org/officeDocument/2006/relationships/oleObject" Target="../embeddings/oleObject318.bin"/><Relationship Id="rId4" Type="http://schemas.openxmlformats.org/officeDocument/2006/relationships/image" Target="../media/image312.wmf"/><Relationship Id="rId9" Type="http://schemas.openxmlformats.org/officeDocument/2006/relationships/oleObject" Target="../embeddings/oleObject313.bin"/><Relationship Id="rId14" Type="http://schemas.openxmlformats.org/officeDocument/2006/relationships/image" Target="../media/image317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wmf"/><Relationship Id="rId13" Type="http://schemas.openxmlformats.org/officeDocument/2006/relationships/oleObject" Target="../embeddings/oleObject324.bin"/><Relationship Id="rId18" Type="http://schemas.openxmlformats.org/officeDocument/2006/relationships/image" Target="../media/image328.wmf"/><Relationship Id="rId3" Type="http://schemas.openxmlformats.org/officeDocument/2006/relationships/oleObject" Target="../embeddings/oleObject319.bin"/><Relationship Id="rId21" Type="http://schemas.openxmlformats.org/officeDocument/2006/relationships/oleObject" Target="../embeddings/oleObject328.bin"/><Relationship Id="rId7" Type="http://schemas.openxmlformats.org/officeDocument/2006/relationships/oleObject" Target="../embeddings/oleObject321.bin"/><Relationship Id="rId12" Type="http://schemas.openxmlformats.org/officeDocument/2006/relationships/image" Target="../media/image325.wmf"/><Relationship Id="rId17" Type="http://schemas.openxmlformats.org/officeDocument/2006/relationships/oleObject" Target="../embeddings/oleObject32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27.wmf"/><Relationship Id="rId20" Type="http://schemas.openxmlformats.org/officeDocument/2006/relationships/image" Target="../media/image329.wmf"/><Relationship Id="rId1" Type="http://schemas.openxmlformats.org/officeDocument/2006/relationships/vmlDrawing" Target="../drawings/vmlDrawing41.vml"/><Relationship Id="rId6" Type="http://schemas.openxmlformats.org/officeDocument/2006/relationships/image" Target="../media/image322.wmf"/><Relationship Id="rId11" Type="http://schemas.openxmlformats.org/officeDocument/2006/relationships/oleObject" Target="../embeddings/oleObject323.bin"/><Relationship Id="rId5" Type="http://schemas.openxmlformats.org/officeDocument/2006/relationships/oleObject" Target="../embeddings/oleObject320.bin"/><Relationship Id="rId15" Type="http://schemas.openxmlformats.org/officeDocument/2006/relationships/oleObject" Target="../embeddings/oleObject325.bin"/><Relationship Id="rId10" Type="http://schemas.openxmlformats.org/officeDocument/2006/relationships/image" Target="../media/image324.wmf"/><Relationship Id="rId19" Type="http://schemas.openxmlformats.org/officeDocument/2006/relationships/oleObject" Target="../embeddings/oleObject327.bin"/><Relationship Id="rId4" Type="http://schemas.openxmlformats.org/officeDocument/2006/relationships/image" Target="../media/image321.wmf"/><Relationship Id="rId9" Type="http://schemas.openxmlformats.org/officeDocument/2006/relationships/oleObject" Target="../embeddings/oleObject322.bin"/><Relationship Id="rId14" Type="http://schemas.openxmlformats.org/officeDocument/2006/relationships/image" Target="../media/image326.wmf"/><Relationship Id="rId22" Type="http://schemas.openxmlformats.org/officeDocument/2006/relationships/image" Target="../media/image330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3.wmf"/><Relationship Id="rId13" Type="http://schemas.openxmlformats.org/officeDocument/2006/relationships/oleObject" Target="../embeddings/oleObject334.bin"/><Relationship Id="rId3" Type="http://schemas.openxmlformats.org/officeDocument/2006/relationships/oleObject" Target="../embeddings/oleObject329.bin"/><Relationship Id="rId7" Type="http://schemas.openxmlformats.org/officeDocument/2006/relationships/oleObject" Target="../embeddings/oleObject331.bin"/><Relationship Id="rId12" Type="http://schemas.openxmlformats.org/officeDocument/2006/relationships/image" Target="../media/image3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332.wmf"/><Relationship Id="rId11" Type="http://schemas.openxmlformats.org/officeDocument/2006/relationships/oleObject" Target="../embeddings/oleObject333.bin"/><Relationship Id="rId5" Type="http://schemas.openxmlformats.org/officeDocument/2006/relationships/oleObject" Target="../embeddings/oleObject330.bin"/><Relationship Id="rId10" Type="http://schemas.openxmlformats.org/officeDocument/2006/relationships/image" Target="../media/image334.wmf"/><Relationship Id="rId4" Type="http://schemas.openxmlformats.org/officeDocument/2006/relationships/image" Target="../media/image331.wmf"/><Relationship Id="rId9" Type="http://schemas.openxmlformats.org/officeDocument/2006/relationships/oleObject" Target="../embeddings/oleObject332.bin"/><Relationship Id="rId14" Type="http://schemas.openxmlformats.org/officeDocument/2006/relationships/image" Target="../media/image336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9.wmf"/><Relationship Id="rId3" Type="http://schemas.openxmlformats.org/officeDocument/2006/relationships/oleObject" Target="../embeddings/oleObject335.bin"/><Relationship Id="rId7" Type="http://schemas.openxmlformats.org/officeDocument/2006/relationships/oleObject" Target="../embeddings/oleObject337.bin"/><Relationship Id="rId12" Type="http://schemas.openxmlformats.org/officeDocument/2006/relationships/image" Target="../media/image341.w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338.wmf"/><Relationship Id="rId11" Type="http://schemas.openxmlformats.org/officeDocument/2006/relationships/oleObject" Target="../embeddings/oleObject339.bin"/><Relationship Id="rId5" Type="http://schemas.openxmlformats.org/officeDocument/2006/relationships/oleObject" Target="../embeddings/oleObject336.bin"/><Relationship Id="rId10" Type="http://schemas.openxmlformats.org/officeDocument/2006/relationships/image" Target="../media/image340.wmf"/><Relationship Id="rId4" Type="http://schemas.openxmlformats.org/officeDocument/2006/relationships/image" Target="../media/image337.wmf"/><Relationship Id="rId9" Type="http://schemas.openxmlformats.org/officeDocument/2006/relationships/oleObject" Target="../embeddings/oleObject338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5D80EDD-6C1E-4227-A73C-B8086F28C6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>
          <a:xfrm rot="5400000" flipH="1">
            <a:off x="3624451" y="-2506853"/>
            <a:ext cx="7133772" cy="115959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D5A5BD25-34BA-4852-BF64-272209E162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>
          <a:xfrm rot="10800000" flipH="1" flipV="1">
            <a:off x="33164" y="-2308483"/>
            <a:ext cx="6440208" cy="916648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9D8887A-9ADF-451B-B057-5CB4A49EF25B}"/>
              </a:ext>
            </a:extLst>
          </p:cNvPr>
          <p:cNvSpPr/>
          <p:nvPr/>
        </p:nvSpPr>
        <p:spPr>
          <a:xfrm>
            <a:off x="2072640" y="2608124"/>
            <a:ext cx="7879080" cy="13843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BC2550E2-B8FE-4EBB-A97A-119CE0F37716}"/>
              </a:ext>
            </a:extLst>
          </p:cNvPr>
          <p:cNvCxnSpPr>
            <a:cxnSpLocks/>
          </p:cNvCxnSpPr>
          <p:nvPr/>
        </p:nvCxnSpPr>
        <p:spPr>
          <a:xfrm>
            <a:off x="8435297" y="4048656"/>
            <a:ext cx="0" cy="394468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AB509B68-088C-4C97-AE1F-A9D74124F88C}"/>
              </a:ext>
            </a:extLst>
          </p:cNvPr>
          <p:cNvSpPr txBox="1"/>
          <p:nvPr/>
        </p:nvSpPr>
        <p:spPr>
          <a:xfrm>
            <a:off x="5723921" y="4090028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华东师范大学数学科学学院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456F55C-92EF-4CE9-A157-41DEF0A6E6E3}"/>
              </a:ext>
            </a:extLst>
          </p:cNvPr>
          <p:cNvSpPr txBox="1"/>
          <p:nvPr/>
        </p:nvSpPr>
        <p:spPr>
          <a:xfrm>
            <a:off x="2556693" y="2677072"/>
            <a:ext cx="677599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500" b="1" i="0" dirty="0">
                <a:solidFill>
                  <a:schemeClr val="accent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数   学   分   析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2DFF8DC-D48F-42A0-AA5B-798E26A8D683}"/>
              </a:ext>
            </a:extLst>
          </p:cNvPr>
          <p:cNvGrpSpPr/>
          <p:nvPr/>
        </p:nvGrpSpPr>
        <p:grpSpPr>
          <a:xfrm>
            <a:off x="8454077" y="4060493"/>
            <a:ext cx="1842617" cy="426510"/>
            <a:chOff x="887883" y="6500351"/>
            <a:chExt cx="1231913" cy="285151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B17FEAF-83C2-4562-BF2F-DEF4E39C47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26EB16EE-82F9-4C43-91E5-BA3C422689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64D2D4AD-4687-4EA5-961A-C40E86585206}"/>
              </a:ext>
            </a:extLst>
          </p:cNvPr>
          <p:cNvSpPr txBox="1"/>
          <p:nvPr/>
        </p:nvSpPr>
        <p:spPr>
          <a:xfrm>
            <a:off x="-270066" y="1120597"/>
            <a:ext cx="124620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400" b="1" i="1" dirty="0">
                <a:gradFill>
                  <a:gsLst>
                    <a:gs pos="27000">
                      <a:srgbClr val="FFFFFF">
                        <a:alpha val="56000"/>
                      </a:srgbClr>
                    </a:gs>
                    <a:gs pos="0">
                      <a:schemeClr val="bg1"/>
                    </a:gs>
                    <a:gs pos="52000">
                      <a:srgbClr val="FFFFFF">
                        <a:alpha val="9000"/>
                      </a:srgbClr>
                    </a:gs>
                    <a:gs pos="9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Avenir Black Oblique" panose="02000503020000020003" pitchFamily="2" charset="0"/>
              </a:rPr>
              <a:t>数   学   分   析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874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5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53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>
            <a:extLst>
              <a:ext uri="{FF2B5EF4-FFF2-40B4-BE49-F238E27FC236}">
                <a16:creationId xmlns:a16="http://schemas.microsoft.com/office/drawing/2014/main" id="{524CD6F6-432F-4212-8A1D-A9C2F34356ED}"/>
              </a:ext>
            </a:extLst>
          </p:cNvPr>
          <p:cNvSpPr/>
          <p:nvPr/>
        </p:nvSpPr>
        <p:spPr>
          <a:xfrm>
            <a:off x="7982" y="0"/>
            <a:ext cx="12184018" cy="6858000"/>
          </a:xfrm>
          <a:prstGeom prst="rect">
            <a:avLst/>
          </a:prstGeom>
          <a:gradFill>
            <a:gsLst>
              <a:gs pos="0">
                <a:srgbClr val="5EC4DD"/>
              </a:gs>
              <a:gs pos="98000">
                <a:schemeClr val="accent5">
                  <a:lumMod val="20000"/>
                  <a:lumOff val="80000"/>
                </a:schemeClr>
              </a:gs>
            </a:gsLst>
            <a:lin ang="189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包含 游戏机, 雨&#10;&#10;描述已自动生成">
            <a:extLst>
              <a:ext uri="{FF2B5EF4-FFF2-40B4-BE49-F238E27FC236}">
                <a16:creationId xmlns:a16="http://schemas.microsoft.com/office/drawing/2014/main" id="{964E082E-0E69-43F7-B57E-2FBD33D0DF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209" y="4780815"/>
            <a:ext cx="9456782" cy="2077185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C84BE97E-CCFE-48D6-A466-498E94E93C67}"/>
              </a:ext>
            </a:extLst>
          </p:cNvPr>
          <p:cNvSpPr/>
          <p:nvPr/>
        </p:nvSpPr>
        <p:spPr>
          <a:xfrm>
            <a:off x="416724" y="0"/>
            <a:ext cx="2326476" cy="6858000"/>
          </a:xfrm>
          <a:prstGeom prst="rect">
            <a:avLst/>
          </a:prstGeom>
          <a:gradFill flip="none" rotWithShape="1">
            <a:gsLst>
              <a:gs pos="84000">
                <a:srgbClr val="C7DDF1">
                  <a:alpha val="40000"/>
                </a:srgbClr>
              </a:gs>
              <a:gs pos="62000">
                <a:srgbClr val="B9D4ED"/>
              </a:gs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8F1BDA7-0AB4-4B99-AB4F-F3C0AF8A55F2}"/>
              </a:ext>
            </a:extLst>
          </p:cNvPr>
          <p:cNvSpPr txBox="1"/>
          <p:nvPr/>
        </p:nvSpPr>
        <p:spPr>
          <a:xfrm>
            <a:off x="1652029" y="1462258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b="1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3600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十七</a:t>
            </a:r>
            <a:r>
              <a:rPr lang="zh-CN" altLang="en-US" sz="3600" b="1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E5A337B-14B3-4614-BF2F-1F11ECF3EB49}"/>
              </a:ext>
            </a:extLst>
          </p:cNvPr>
          <p:cNvSpPr txBox="1"/>
          <p:nvPr/>
        </p:nvSpPr>
        <p:spPr>
          <a:xfrm>
            <a:off x="818567" y="2971800"/>
            <a:ext cx="570862" cy="29649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r">
              <a:lnSpc>
                <a:spcPts val="3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多元函数微分学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093DA1-7E21-43A2-B819-415D23507FEB}"/>
              </a:ext>
            </a:extLst>
          </p:cNvPr>
          <p:cNvSpPr txBox="1"/>
          <p:nvPr/>
        </p:nvSpPr>
        <p:spPr>
          <a:xfrm>
            <a:off x="3505200" y="2239766"/>
            <a:ext cx="78486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本节首先讨论二元函数的可微性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,  </a:t>
            </a: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这是多元函数微分学最基本的概念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.  </a:t>
            </a: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然后给出对单个自变量的变化率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, </a:t>
            </a: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即偏导数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. </a:t>
            </a: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偏导数无论在理论上或在应用上都起着关键性的作用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/>
        </p:nvGrpSpPr>
        <p:grpSpPr>
          <a:xfrm>
            <a:off x="722941" y="6360324"/>
            <a:ext cx="1842617" cy="426510"/>
            <a:chOff x="887883" y="6500351"/>
            <a:chExt cx="1231913" cy="285151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61" name="直角三角形 60">
            <a:extLst>
              <a:ext uri="{FF2B5EF4-FFF2-40B4-BE49-F238E27FC236}">
                <a16:creationId xmlns:a16="http://schemas.microsoft.com/office/drawing/2014/main" id="{E5939058-2A14-40DF-A34A-FF7926CEAA7E}"/>
              </a:ext>
            </a:extLst>
          </p:cNvPr>
          <p:cNvSpPr/>
          <p:nvPr/>
        </p:nvSpPr>
        <p:spPr>
          <a:xfrm flipH="1">
            <a:off x="11696320" y="6360324"/>
            <a:ext cx="497676" cy="497676"/>
          </a:xfrm>
          <a:prstGeom prst="rtTriangle">
            <a:avLst/>
          </a:prstGeom>
          <a:solidFill>
            <a:srgbClr val="96AFDE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E02A4E7-B024-4AA2-9C47-280AFD2E2C8A}"/>
              </a:ext>
            </a:extLst>
          </p:cNvPr>
          <p:cNvSpPr txBox="1"/>
          <p:nvPr/>
        </p:nvSpPr>
        <p:spPr>
          <a:xfrm>
            <a:off x="-383441" y="-68558"/>
            <a:ext cx="124620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400" b="1" i="1" dirty="0">
                <a:gradFill>
                  <a:gsLst>
                    <a:gs pos="27000">
                      <a:srgbClr val="FFFFFF">
                        <a:alpha val="56000"/>
                      </a:srgbClr>
                    </a:gs>
                    <a:gs pos="0">
                      <a:schemeClr val="bg1"/>
                    </a:gs>
                    <a:gs pos="52000">
                      <a:srgbClr val="FFFFFF">
                        <a:alpha val="9000"/>
                      </a:srgbClr>
                    </a:gs>
                    <a:gs pos="9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Avenir Black Oblique" panose="02000503020000020003" pitchFamily="2" charset="0"/>
              </a:rPr>
              <a:t>数   学   分   析</a:t>
            </a:r>
          </a:p>
        </p:txBody>
      </p:sp>
    </p:spTree>
    <p:extLst>
      <p:ext uri="{BB962C8B-B14F-4D97-AF65-F5344CB8AC3E}">
        <p14:creationId xmlns:p14="http://schemas.microsoft.com/office/powerpoint/2010/main" val="43586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>
            <a:extLst>
              <a:ext uri="{FF2B5EF4-FFF2-40B4-BE49-F238E27FC236}">
                <a16:creationId xmlns:a16="http://schemas.microsoft.com/office/drawing/2014/main" id="{020818DB-F995-4BD7-938E-870932FB22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 b="41052"/>
          <a:stretch/>
        </p:blipFill>
        <p:spPr>
          <a:xfrm rot="10800000" flipV="1">
            <a:off x="4141518" y="-286817"/>
            <a:ext cx="8053795" cy="6874660"/>
          </a:xfrm>
          <a:prstGeom prst="rect">
            <a:avLst/>
          </a:prstGeom>
        </p:spPr>
      </p:pic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3CB8EFA1-9304-43F1-AD85-40A58D13B87B}"/>
              </a:ext>
            </a:extLst>
          </p:cNvPr>
          <p:cNvSpPr/>
          <p:nvPr/>
        </p:nvSpPr>
        <p:spPr>
          <a:xfrm flipV="1">
            <a:off x="7826539" y="237339"/>
            <a:ext cx="3418694" cy="2677219"/>
          </a:xfrm>
          <a:prstGeom prst="triangle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3ABCF00-6A24-44FE-965B-66D96ADBCD03}"/>
              </a:ext>
            </a:extLst>
          </p:cNvPr>
          <p:cNvSpPr/>
          <p:nvPr/>
        </p:nvSpPr>
        <p:spPr>
          <a:xfrm>
            <a:off x="8606972" y="334393"/>
            <a:ext cx="1857828" cy="61918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A7169373-79C3-4EB2-B6AA-37EFA22BDEEB}"/>
              </a:ext>
            </a:extLst>
          </p:cNvPr>
          <p:cNvSpPr/>
          <p:nvPr/>
        </p:nvSpPr>
        <p:spPr>
          <a:xfrm flipV="1">
            <a:off x="8113486" y="334393"/>
            <a:ext cx="2844800" cy="1885626"/>
          </a:xfrm>
          <a:prstGeom prst="triangle">
            <a:avLst/>
          </a:prstGeom>
          <a:solidFill>
            <a:schemeClr val="accent5">
              <a:lumMod val="40000"/>
              <a:lumOff val="60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 flipH="1">
            <a:off x="9099938" y="2153066"/>
            <a:ext cx="871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i="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§1</a:t>
            </a:r>
            <a:r>
              <a:rPr lang="zh-CN" altLang="en-US" sz="4000" b="1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可微性</a:t>
            </a: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906348" y="5506052"/>
            <a:ext cx="2940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1400" b="1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点击以上标题可直接前往对应内容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/>
        </p:nvGrpSpPr>
        <p:grpSpPr>
          <a:xfrm>
            <a:off x="0" y="6526286"/>
            <a:ext cx="1842617" cy="426510"/>
            <a:chOff x="887883" y="6500351"/>
            <a:chExt cx="1231913" cy="285151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15" name="Rectangl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066926" y="990600"/>
            <a:ext cx="50324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一、</a:t>
            </a:r>
            <a:r>
              <a:rPr kumimoji="1" lang="zh-CN" altLang="en-US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可微性与全微分</a:t>
            </a:r>
          </a:p>
        </p:txBody>
      </p:sp>
      <p:sp>
        <p:nvSpPr>
          <p:cNvPr id="16" name="Rectangl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066926" y="2170093"/>
            <a:ext cx="44956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609600" indent="-609600"/>
            <a:r>
              <a:rPr kumimoji="1" lang="zh-CN" altLang="en-US" sz="2800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二、</a:t>
            </a:r>
            <a:r>
              <a:rPr kumimoji="1" lang="zh-CN" altLang="en-US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偏导数</a:t>
            </a:r>
          </a:p>
        </p:txBody>
      </p:sp>
      <p:sp>
        <p:nvSpPr>
          <p:cNvPr id="20" name="Rectangle 1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066926" y="3276600"/>
            <a:ext cx="34385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609600" indent="-609600"/>
            <a:r>
              <a:rPr kumimoji="1" lang="zh-CN" altLang="en-US" sz="2800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三、</a:t>
            </a:r>
            <a:r>
              <a:rPr kumimoji="1" lang="zh-CN" altLang="en-US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可微性条件</a:t>
            </a:r>
          </a:p>
        </p:txBody>
      </p:sp>
      <p:sp>
        <p:nvSpPr>
          <p:cNvPr id="17" name="Rectangl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1047048" y="4343400"/>
            <a:ext cx="375355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四、</a:t>
            </a:r>
            <a:r>
              <a:rPr kumimoji="1" lang="zh-CN" altLang="en-US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可微性几何意义</a:t>
            </a:r>
            <a:endParaRPr kumimoji="1" lang="en-US" altLang="zh-CN" dirty="0">
              <a:solidFill>
                <a:srgbClr val="2363A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kumimoji="1" lang="zh-CN" altLang="en-US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   及应用 </a:t>
            </a:r>
          </a:p>
        </p:txBody>
      </p:sp>
    </p:spTree>
    <p:extLst>
      <p:ext uri="{BB962C8B-B14F-4D97-AF65-F5344CB8AC3E}">
        <p14:creationId xmlns:p14="http://schemas.microsoft.com/office/powerpoint/2010/main" val="299615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15" grpId="0"/>
      <p:bldP spid="16" grpId="0"/>
      <p:bldP spid="20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914400" y="1068879"/>
            <a:ext cx="10439400" cy="5092808"/>
            <a:chOff x="879493" y="1320800"/>
            <a:chExt cx="7470963" cy="4953000"/>
          </a:xfrm>
        </p:grpSpPr>
        <p:sp>
          <p:nvSpPr>
            <p:cNvPr id="37" name="矩形 36"/>
            <p:cNvSpPr/>
            <p:nvPr/>
          </p:nvSpPr>
          <p:spPr>
            <a:xfrm>
              <a:off x="879493" y="1320800"/>
              <a:ext cx="7470963" cy="4953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879493" y="1320800"/>
              <a:ext cx="7470963" cy="519112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7207" name="矩形 38"/>
            <p:cNvSpPr>
              <a:spLocks noChangeArrowheads="1"/>
            </p:cNvSpPr>
            <p:nvPr/>
          </p:nvSpPr>
          <p:spPr bwMode="auto">
            <a:xfrm>
              <a:off x="1431185" y="1379538"/>
              <a:ext cx="682807" cy="476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定义</a:t>
              </a:r>
              <a:r>
                <a:rPr lang="en-US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  <p:pic>
          <p:nvPicPr>
            <p:cNvPr id="7208" name="Picture 58" descr="D:\MATHHHHH\定义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719" y="1364486"/>
              <a:ext cx="41592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214" name="Group 38"/>
          <p:cNvGrpSpPr>
            <a:grpSpLocks/>
          </p:cNvGrpSpPr>
          <p:nvPr/>
        </p:nvGrpSpPr>
        <p:grpSpPr bwMode="auto">
          <a:xfrm>
            <a:off x="960439" y="1576880"/>
            <a:ext cx="7138987" cy="536575"/>
            <a:chOff x="549" y="758"/>
            <a:chExt cx="4497" cy="338"/>
          </a:xfrm>
        </p:grpSpPr>
        <p:sp>
          <p:nvSpPr>
            <p:cNvPr id="7202" name="Rectangle 4"/>
            <p:cNvSpPr>
              <a:spLocks noChangeArrowheads="1"/>
            </p:cNvSpPr>
            <p:nvPr/>
          </p:nvSpPr>
          <p:spPr bwMode="auto">
            <a:xfrm>
              <a:off x="549" y="769"/>
              <a:ext cx="7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设函数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7203" name="Object 3"/>
            <p:cNvGraphicFramePr>
              <a:graphicFrameLocks noChangeAspect="1"/>
            </p:cNvGraphicFramePr>
            <p:nvPr/>
          </p:nvGraphicFramePr>
          <p:xfrm>
            <a:off x="1248" y="793"/>
            <a:ext cx="271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29" name="Equation" r:id="rId5" imgW="4318000" imgH="457200" progId="Equation.DSMT4">
                    <p:embed/>
                  </p:oleObj>
                </mc:Choice>
                <mc:Fallback>
                  <p:oleObj name="Equation" r:id="rId5" imgW="4318000" imgH="45720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793"/>
                          <a:ext cx="2718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04" name="Rectangle 5"/>
            <p:cNvSpPr>
              <a:spLocks noChangeArrowheads="1"/>
            </p:cNvSpPr>
            <p:nvPr/>
          </p:nvSpPr>
          <p:spPr bwMode="auto">
            <a:xfrm>
              <a:off x="3918" y="758"/>
              <a:ext cx="11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内有定义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zh-CN" altLang="en-US" b="1" dirty="0">
                  <a:latin typeface="Times New Roman" panose="02020603050405020304" pitchFamily="18" charset="0"/>
                  <a:ea typeface="华文新魏" panose="02010800040101010101" pitchFamily="2" charset="-122"/>
                </a:rPr>
                <a:t>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0218" name="Group 42"/>
          <p:cNvGrpSpPr>
            <a:grpSpLocks/>
          </p:cNvGrpSpPr>
          <p:nvPr/>
        </p:nvGrpSpPr>
        <p:grpSpPr bwMode="auto">
          <a:xfrm>
            <a:off x="953359" y="2049335"/>
            <a:ext cx="6202362" cy="549275"/>
            <a:chOff x="385" y="1161"/>
            <a:chExt cx="3907" cy="346"/>
          </a:xfrm>
        </p:grpSpPr>
        <p:graphicFrame>
          <p:nvGraphicFramePr>
            <p:cNvPr id="7199" name="Object 7"/>
            <p:cNvGraphicFramePr>
              <a:graphicFrameLocks noChangeAspect="1"/>
            </p:cNvGraphicFramePr>
            <p:nvPr/>
          </p:nvGraphicFramePr>
          <p:xfrm>
            <a:off x="864" y="1217"/>
            <a:ext cx="332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30" name="Equation" r:id="rId7" imgW="5270500" imgH="431800" progId="Equation.DSMT4">
                    <p:embed/>
                  </p:oleObj>
                </mc:Choice>
                <mc:Fallback>
                  <p:oleObj name="Equation" r:id="rId7" imgW="5270500" imgH="4318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1217"/>
                          <a:ext cx="3322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00" name="Rectangle 9"/>
            <p:cNvSpPr>
              <a:spLocks noChangeArrowheads="1"/>
            </p:cNvSpPr>
            <p:nvPr/>
          </p:nvSpPr>
          <p:spPr bwMode="auto">
            <a:xfrm>
              <a:off x="385" y="1161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对于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201" name="Rectangle 11"/>
            <p:cNvSpPr>
              <a:spLocks noChangeArrowheads="1"/>
            </p:cNvSpPr>
            <p:nvPr/>
          </p:nvSpPr>
          <p:spPr bwMode="auto">
            <a:xfrm>
              <a:off x="4176" y="1180"/>
              <a:ext cx="1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0217" name="Group 41"/>
          <p:cNvGrpSpPr>
            <a:grpSpLocks/>
          </p:cNvGrpSpPr>
          <p:nvPr/>
        </p:nvGrpSpPr>
        <p:grpSpPr bwMode="auto">
          <a:xfrm>
            <a:off x="2057400" y="2515092"/>
            <a:ext cx="4144962" cy="525463"/>
            <a:chOff x="443" y="1591"/>
            <a:chExt cx="2611" cy="331"/>
          </a:xfrm>
        </p:grpSpPr>
        <p:graphicFrame>
          <p:nvGraphicFramePr>
            <p:cNvPr id="7196" name="Object 13"/>
            <p:cNvGraphicFramePr>
              <a:graphicFrameLocks noChangeAspect="1"/>
            </p:cNvGraphicFramePr>
            <p:nvPr/>
          </p:nvGraphicFramePr>
          <p:xfrm>
            <a:off x="443" y="1637"/>
            <a:ext cx="36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31" name="Equation" r:id="rId9" imgW="571252" imgH="431613" progId="Equation.DSMT4">
                    <p:embed/>
                  </p:oleObj>
                </mc:Choice>
                <mc:Fallback>
                  <p:oleObj name="Equation" r:id="rId9" imgW="571252" imgH="431613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" y="1637"/>
                          <a:ext cx="36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97" name="Object 12"/>
            <p:cNvGraphicFramePr>
              <a:graphicFrameLocks noChangeAspect="1"/>
            </p:cNvGraphicFramePr>
            <p:nvPr/>
          </p:nvGraphicFramePr>
          <p:xfrm>
            <a:off x="1758" y="1652"/>
            <a:ext cx="129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32" name="Equation" r:id="rId11" imgW="2057400" imgH="431800" progId="Equation.DSMT4">
                    <p:embed/>
                  </p:oleObj>
                </mc:Choice>
                <mc:Fallback>
                  <p:oleObj name="Equation" r:id="rId11" imgW="2057400" imgH="431800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8" y="1652"/>
                          <a:ext cx="129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98" name="Rectangle 15"/>
            <p:cNvSpPr>
              <a:spLocks noChangeArrowheads="1"/>
            </p:cNvSpPr>
            <p:nvPr/>
          </p:nvSpPr>
          <p:spPr bwMode="auto">
            <a:xfrm>
              <a:off x="760" y="1591"/>
              <a:ext cx="1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的全增量　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719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370691"/>
              </p:ext>
            </p:extLst>
          </p:nvPr>
        </p:nvGraphicFramePr>
        <p:xfrm>
          <a:off x="1440553" y="3143871"/>
          <a:ext cx="54102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3" name="Equation" r:id="rId13" imgW="5410080" imgH="431640" progId="Equation.DSMT4">
                  <p:embed/>
                </p:oleObj>
              </mc:Choice>
              <mc:Fallback>
                <p:oleObj name="Equation" r:id="rId13" imgW="5410080" imgH="4316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0553" y="3143871"/>
                        <a:ext cx="5410200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272151"/>
              </p:ext>
            </p:extLst>
          </p:nvPr>
        </p:nvGraphicFramePr>
        <p:xfrm>
          <a:off x="6159501" y="3657600"/>
          <a:ext cx="24288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4" name="Equation" r:id="rId15" imgW="2425700" imgH="571500" progId="Equation.DSMT4">
                  <p:embed/>
                </p:oleObj>
              </mc:Choice>
              <mc:Fallback>
                <p:oleObj name="Equation" r:id="rId15" imgW="2425700" imgH="5715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1" y="3657600"/>
                        <a:ext cx="24288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213" name="Group 45"/>
          <p:cNvGrpSpPr>
            <a:grpSpLocks/>
          </p:cNvGrpSpPr>
          <p:nvPr/>
        </p:nvGrpSpPr>
        <p:grpSpPr bwMode="auto">
          <a:xfrm>
            <a:off x="844550" y="3730626"/>
            <a:ext cx="5410200" cy="519113"/>
            <a:chOff x="476" y="2697"/>
            <a:chExt cx="3408" cy="327"/>
          </a:xfrm>
        </p:grpSpPr>
        <p:graphicFrame>
          <p:nvGraphicFramePr>
            <p:cNvPr id="7190" name="Object 20"/>
            <p:cNvGraphicFramePr>
              <a:graphicFrameLocks noChangeAspect="1"/>
            </p:cNvGraphicFramePr>
            <p:nvPr/>
          </p:nvGraphicFramePr>
          <p:xfrm>
            <a:off x="2291" y="2742"/>
            <a:ext cx="36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435" name="Equation" r:id="rId17" imgW="571252" imgH="431613" progId="Equation.DSMT4">
                    <p:embed/>
                  </p:oleObj>
                </mc:Choice>
                <mc:Fallback>
                  <p:oleObj name="Equation" r:id="rId17" imgW="571252" imgH="431613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1" y="2742"/>
                          <a:ext cx="36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92" name="Rectangle 21"/>
            <p:cNvSpPr>
              <a:spLocks noChangeArrowheads="1"/>
            </p:cNvSpPr>
            <p:nvPr/>
          </p:nvSpPr>
          <p:spPr bwMode="auto">
            <a:xfrm>
              <a:off x="476" y="2697"/>
              <a:ext cx="19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其中</a:t>
              </a:r>
              <a:r>
                <a:rPr lang="en-US" altLang="zh-CN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 </a:t>
              </a:r>
              <a:r>
                <a:rPr lang="en-US" altLang="zh-CN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是仅与点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7193" name="Rectangle 22"/>
            <p:cNvSpPr>
              <a:spLocks noChangeArrowheads="1"/>
            </p:cNvSpPr>
            <p:nvPr/>
          </p:nvSpPr>
          <p:spPr bwMode="auto">
            <a:xfrm>
              <a:off x="2531" y="2697"/>
              <a:ext cx="13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有关的常数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019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11874"/>
              </p:ext>
            </p:extLst>
          </p:nvPr>
        </p:nvGraphicFramePr>
        <p:xfrm>
          <a:off x="3517900" y="4318000"/>
          <a:ext cx="77597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6" name="Equation" r:id="rId18" imgW="7759440" imgH="431640" progId="Equation.DSMT4">
                  <p:embed/>
                </p:oleObj>
              </mc:Choice>
              <mc:Fallback>
                <p:oleObj name="Equation" r:id="rId18" imgW="7759440" imgH="4316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900" y="4318000"/>
                        <a:ext cx="77597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21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090363"/>
              </p:ext>
            </p:extLst>
          </p:nvPr>
        </p:nvGraphicFramePr>
        <p:xfrm>
          <a:off x="967065" y="4805364"/>
          <a:ext cx="382428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7" name="Equation" r:id="rId20" imgW="3860640" imgH="457200" progId="Equation.DSMT4">
                  <p:embed/>
                </p:oleObj>
              </mc:Choice>
              <mc:Fallback>
                <p:oleObj name="Equation" r:id="rId20" imgW="3860640" imgH="4572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065" y="4805364"/>
                        <a:ext cx="382428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30"/>
          <p:cNvGrpSpPr>
            <a:grpSpLocks/>
          </p:cNvGrpSpPr>
          <p:nvPr/>
        </p:nvGrpSpPr>
        <p:grpSpPr bwMode="auto">
          <a:xfrm>
            <a:off x="2070100" y="5272089"/>
            <a:ext cx="9055100" cy="823912"/>
            <a:chOff x="1244" y="784"/>
            <a:chExt cx="5704" cy="51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188" name="Object 8"/>
                <p:cNvSpPr txBox="1"/>
                <p:nvPr/>
              </p:nvSpPr>
              <p:spPr bwMode="auto">
                <a:xfrm>
                  <a:off x="1244" y="799"/>
                  <a:ext cx="4312" cy="5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CN" altLang="en-US" b="1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𝐝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  <m:sSub>
                          <m:sSubPr>
                            <m:ctrlP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  <m:sub>
                            <m:sSub>
                              <m:sSubPr>
                                <m:ctrlP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  <m: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</m:sub>
                        </m:sSub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US" altLang="zh-CN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𝐝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​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</m:d>
                          </m:e>
                          <m:sub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​​​​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𝜟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​​​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𝜟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b="1" dirty="0"/>
                </a:p>
              </p:txBody>
            </p:sp>
          </mc:Choice>
          <mc:Fallback>
            <p:sp>
              <p:nvSpPr>
                <p:cNvPr id="7188" name="Object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44" y="799"/>
                  <a:ext cx="4312" cy="504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189" name="Text Box 22"/>
            <p:cNvSpPr txBox="1">
              <a:spLocks noChangeArrowheads="1"/>
            </p:cNvSpPr>
            <p:nvPr/>
          </p:nvSpPr>
          <p:spPr bwMode="auto">
            <a:xfrm>
              <a:off x="6570" y="784"/>
              <a:ext cx="3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(2)</a:t>
              </a:r>
            </a:p>
          </p:txBody>
        </p:sp>
      </p:grp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4969315"/>
              </p:ext>
            </p:extLst>
          </p:nvPr>
        </p:nvGraphicFramePr>
        <p:xfrm>
          <a:off x="876300" y="4322764"/>
          <a:ext cx="26035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8" name="Equation" r:id="rId23" imgW="2603160" imgH="431640" progId="Equation.DSMT4">
                  <p:embed/>
                </p:oleObj>
              </mc:Choice>
              <mc:Fallback>
                <p:oleObj name="Equation" r:id="rId23" imgW="2603160" imgH="43164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4322764"/>
                        <a:ext cx="26035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10" name="Rectangle 42"/>
          <p:cNvSpPr>
            <a:spLocks noChangeArrowheads="1"/>
          </p:cNvSpPr>
          <p:nvPr/>
        </p:nvSpPr>
        <p:spPr bwMode="auto">
          <a:xfrm>
            <a:off x="953359" y="2529371"/>
            <a:ext cx="12057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若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</a:t>
            </a:r>
          </a:p>
        </p:txBody>
      </p:sp>
      <p:graphicFrame>
        <p:nvGraphicFramePr>
          <p:cNvPr id="7211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702911"/>
              </p:ext>
            </p:extLst>
          </p:nvPr>
        </p:nvGraphicFramePr>
        <p:xfrm>
          <a:off x="6781800" y="3187700"/>
          <a:ext cx="3276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9" name="Equation" r:id="rId25" imgW="3276360" imgH="393480" progId="Equation.DSMT4">
                  <p:embed/>
                </p:oleObj>
              </mc:Choice>
              <mc:Fallback>
                <p:oleObj name="Equation" r:id="rId25" imgW="3276360" imgH="393480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187700"/>
                        <a:ext cx="32766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组合 39">
            <a:extLst>
              <a:ext uri="{FF2B5EF4-FFF2-40B4-BE49-F238E27FC236}">
                <a16:creationId xmlns:a16="http://schemas.microsoft.com/office/drawing/2014/main" id="{A3FA578F-6213-4775-BC2A-953274BFE939}"/>
              </a:ext>
            </a:extLst>
          </p:cNvPr>
          <p:cNvGrpSpPr/>
          <p:nvPr/>
        </p:nvGrpSpPr>
        <p:grpSpPr>
          <a:xfrm>
            <a:off x="219280" y="496258"/>
            <a:ext cx="2474708" cy="434707"/>
            <a:chOff x="501357" y="985452"/>
            <a:chExt cx="2474708" cy="434707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1AF9C70F-C03E-4CC6-B27B-FADF4A8A4F8B}"/>
                </a:ext>
              </a:extLst>
            </p:cNvPr>
            <p:cNvGrpSpPr/>
            <p:nvPr/>
          </p:nvGrpSpPr>
          <p:grpSpPr>
            <a:xfrm>
              <a:off x="1319213" y="1106801"/>
              <a:ext cx="1656852" cy="313358"/>
              <a:chOff x="1319213" y="1106801"/>
              <a:chExt cx="1656852" cy="313358"/>
            </a:xfrm>
          </p:grpSpPr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8CE7A04B-C220-4567-8C3E-390EEAA0AB85}"/>
                  </a:ext>
                </a:extLst>
              </p:cNvPr>
              <p:cNvSpPr/>
              <p:nvPr/>
            </p:nvSpPr>
            <p:spPr>
              <a:xfrm>
                <a:off x="1319213" y="1185507"/>
                <a:ext cx="1496558" cy="16205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66FC8B76-65B3-4F4E-B743-EB523EF459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9213" y="1382734"/>
                <a:ext cx="1293358" cy="0"/>
              </a:xfrm>
              <a:prstGeom prst="line">
                <a:avLst/>
              </a:prstGeom>
              <a:ln w="12700">
                <a:solidFill>
                  <a:srgbClr val="2363A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等腰三角形 44">
                <a:extLst>
                  <a:ext uri="{FF2B5EF4-FFF2-40B4-BE49-F238E27FC236}">
                    <a16:creationId xmlns:a16="http://schemas.microsoft.com/office/drawing/2014/main" id="{2F3E9EEA-7AFB-4BF4-9ACC-C0EDE8721B9E}"/>
                  </a:ext>
                </a:extLst>
              </p:cNvPr>
              <p:cNvSpPr/>
              <p:nvPr/>
            </p:nvSpPr>
            <p:spPr>
              <a:xfrm>
                <a:off x="2612570" y="1106801"/>
                <a:ext cx="363495" cy="313358"/>
              </a:xfrm>
              <a:prstGeom prst="triangle">
                <a:avLst/>
              </a:prstGeom>
              <a:noFill/>
              <a:ln w="12700">
                <a:solidFill>
                  <a:srgbClr val="2363A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AEEAEC64-33FA-405D-B2F1-B345D80B4292}"/>
                </a:ext>
              </a:extLst>
            </p:cNvPr>
            <p:cNvSpPr txBox="1"/>
            <p:nvPr/>
          </p:nvSpPr>
          <p:spPr>
            <a:xfrm>
              <a:off x="501357" y="985452"/>
              <a:ext cx="2314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可微性与全微分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515600" y="3097367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zh-CN" alt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0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0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0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50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0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89" name="Group 37"/>
          <p:cNvGrpSpPr>
            <a:grpSpLocks/>
          </p:cNvGrpSpPr>
          <p:nvPr/>
        </p:nvGrpSpPr>
        <p:grpSpPr bwMode="auto">
          <a:xfrm>
            <a:off x="1066800" y="762001"/>
            <a:ext cx="7813675" cy="538163"/>
            <a:chOff x="340" y="1083"/>
            <a:chExt cx="4922" cy="339"/>
          </a:xfrm>
        </p:grpSpPr>
        <p:graphicFrame>
          <p:nvGraphicFramePr>
            <p:cNvPr id="8217" name="Object 7"/>
            <p:cNvGraphicFramePr>
              <a:graphicFrameLocks noChangeAspect="1"/>
            </p:cNvGraphicFramePr>
            <p:nvPr/>
          </p:nvGraphicFramePr>
          <p:xfrm>
            <a:off x="2186" y="1142"/>
            <a:ext cx="1106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77" name="Equation" r:id="rId3" imgW="1752600" imgH="393700" progId="Equation.DSMT4">
                    <p:embed/>
                  </p:oleObj>
                </mc:Choice>
                <mc:Fallback>
                  <p:oleObj name="Equation" r:id="rId3" imgW="1752600" imgH="3937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86" y="1142"/>
                          <a:ext cx="1106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18" name="Object 6"/>
            <p:cNvGraphicFramePr>
              <a:graphicFrameLocks noChangeAspect="1"/>
            </p:cNvGraphicFramePr>
            <p:nvPr/>
          </p:nvGraphicFramePr>
          <p:xfrm>
            <a:off x="5022" y="1137"/>
            <a:ext cx="24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78" name="Equation" r:id="rId5" imgW="380835" imgH="380835" progId="Equation.DSMT4">
                    <p:embed/>
                  </p:oleObj>
                </mc:Choice>
                <mc:Fallback>
                  <p:oleObj name="Equation" r:id="rId5" imgW="380835" imgH="380835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2" y="1137"/>
                          <a:ext cx="24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9" name="Rectangle 12"/>
            <p:cNvSpPr>
              <a:spLocks noChangeArrowheads="1"/>
            </p:cNvSpPr>
            <p:nvPr/>
          </p:nvSpPr>
          <p:spPr bwMode="auto">
            <a:xfrm>
              <a:off x="340" y="1095"/>
              <a:ext cx="19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由 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(1), (2)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可见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当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8220" name="Rectangle 13"/>
            <p:cNvSpPr>
              <a:spLocks noChangeArrowheads="1"/>
            </p:cNvSpPr>
            <p:nvPr/>
          </p:nvSpPr>
          <p:spPr bwMode="auto">
            <a:xfrm>
              <a:off x="3229" y="1083"/>
              <a:ext cx="185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充分小时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全微分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9181" name="Group 29"/>
          <p:cNvGrpSpPr>
            <a:grpSpLocks/>
          </p:cNvGrpSpPr>
          <p:nvPr/>
        </p:nvGrpSpPr>
        <p:grpSpPr bwMode="auto">
          <a:xfrm>
            <a:off x="1138238" y="3879850"/>
            <a:ext cx="5551487" cy="692150"/>
            <a:chOff x="385" y="3357"/>
            <a:chExt cx="3497" cy="436"/>
          </a:xfrm>
        </p:grpSpPr>
        <p:graphicFrame>
          <p:nvGraphicFramePr>
            <p:cNvPr id="8215" name="Object 2"/>
            <p:cNvGraphicFramePr>
              <a:graphicFrameLocks noChangeAspect="1"/>
            </p:cNvGraphicFramePr>
            <p:nvPr/>
          </p:nvGraphicFramePr>
          <p:xfrm>
            <a:off x="930" y="3403"/>
            <a:ext cx="2952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79" name="Equation" r:id="rId7" imgW="4686300" imgH="622300" progId="Equation.DSMT4">
                    <p:embed/>
                  </p:oleObj>
                </mc:Choice>
                <mc:Fallback>
                  <p:oleObj name="Equation" r:id="rId7" imgW="4686300" imgH="6223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3403"/>
                          <a:ext cx="2952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6" name="Rectangle 17"/>
            <p:cNvSpPr>
              <a:spLocks noChangeArrowheads="1"/>
            </p:cNvSpPr>
            <p:nvPr/>
          </p:nvSpPr>
          <p:spPr bwMode="auto">
            <a:xfrm>
              <a:off x="385" y="3357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这里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9187" name="Group 35"/>
          <p:cNvGrpSpPr>
            <a:grpSpLocks/>
          </p:cNvGrpSpPr>
          <p:nvPr/>
        </p:nvGrpSpPr>
        <p:grpSpPr bwMode="auto">
          <a:xfrm>
            <a:off x="3363913" y="3290888"/>
            <a:ext cx="6775450" cy="519112"/>
            <a:chOff x="1111" y="2851"/>
            <a:chExt cx="4268" cy="327"/>
          </a:xfrm>
        </p:grpSpPr>
        <p:graphicFrame>
          <p:nvGraphicFramePr>
            <p:cNvPr id="8213" name="Object 3"/>
            <p:cNvGraphicFramePr>
              <a:graphicFrameLocks noChangeAspect="1"/>
            </p:cNvGraphicFramePr>
            <p:nvPr/>
          </p:nvGraphicFramePr>
          <p:xfrm>
            <a:off x="1111" y="2929"/>
            <a:ext cx="2958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80" name="Equation" r:id="rId9" imgW="4698720" imgH="393480" progId="Equation.DSMT4">
                    <p:embed/>
                  </p:oleObj>
                </mc:Choice>
                <mc:Fallback>
                  <p:oleObj name="Equation" r:id="rId9" imgW="4698720" imgH="39348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1" y="2929"/>
                          <a:ext cx="2958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4" name="Text Box 21"/>
            <p:cNvSpPr txBox="1">
              <a:spLocks noChangeArrowheads="1"/>
            </p:cNvSpPr>
            <p:nvPr/>
          </p:nvSpPr>
          <p:spPr bwMode="auto">
            <a:xfrm>
              <a:off x="5001" y="2851"/>
              <a:ext cx="3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(4)</a:t>
              </a:r>
            </a:p>
          </p:txBody>
        </p:sp>
      </p:grpSp>
      <p:grpSp>
        <p:nvGrpSpPr>
          <p:cNvPr id="49190" name="Group 38"/>
          <p:cNvGrpSpPr>
            <a:grpSpLocks/>
          </p:cNvGrpSpPr>
          <p:nvPr/>
        </p:nvGrpSpPr>
        <p:grpSpPr bwMode="auto">
          <a:xfrm>
            <a:off x="1116011" y="1474790"/>
            <a:ext cx="2312988" cy="519113"/>
            <a:chOff x="371" y="1513"/>
            <a:chExt cx="1457" cy="327"/>
          </a:xfrm>
        </p:grpSpPr>
        <p:graphicFrame>
          <p:nvGraphicFramePr>
            <p:cNvPr id="8210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7028926"/>
                </p:ext>
              </p:extLst>
            </p:nvPr>
          </p:nvGraphicFramePr>
          <p:xfrm>
            <a:off x="371" y="1562"/>
            <a:ext cx="40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81" name="Equation" r:id="rId11" imgW="647700" imgH="381000" progId="Equation.DSMT4">
                    <p:embed/>
                  </p:oleObj>
                </mc:Choice>
                <mc:Fallback>
                  <p:oleObj name="Equation" r:id="rId11" imgW="647700" imgH="3810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" y="1562"/>
                          <a:ext cx="40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2" name="Text Box 27"/>
            <p:cNvSpPr txBox="1">
              <a:spLocks noChangeArrowheads="1"/>
            </p:cNvSpPr>
            <p:nvPr/>
          </p:nvSpPr>
          <p:spPr bwMode="auto">
            <a:xfrm>
              <a:off x="700" y="1513"/>
              <a:ext cx="11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的近似值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</a:p>
          </p:txBody>
        </p:sp>
      </p:grpSp>
      <p:sp>
        <p:nvSpPr>
          <p:cNvPr id="49184" name="Rectangle 32"/>
          <p:cNvSpPr>
            <a:spLocks noChangeArrowheads="1"/>
          </p:cNvSpPr>
          <p:nvPr/>
        </p:nvSpPr>
        <p:spPr bwMode="auto">
          <a:xfrm>
            <a:off x="1119188" y="2757488"/>
            <a:ext cx="7292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在使用上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zh-CN" altLang="en-US" b="1">
                <a:latin typeface="Times New Roman" panose="02020603050405020304" pitchFamily="18" charset="0"/>
              </a:rPr>
              <a:t>有时也把 </a:t>
            </a:r>
            <a:r>
              <a:rPr lang="en-US" altLang="zh-CN" b="1">
                <a:latin typeface="Times New Roman" panose="02020603050405020304" pitchFamily="18" charset="0"/>
              </a:rPr>
              <a:t>(1) </a:t>
            </a:r>
            <a:r>
              <a:rPr lang="zh-CN" altLang="en-US" b="1">
                <a:latin typeface="Times New Roman" panose="02020603050405020304" pitchFamily="18" charset="0"/>
              </a:rPr>
              <a:t>式写成如下形式：</a:t>
            </a:r>
          </a:p>
        </p:txBody>
      </p:sp>
      <p:grpSp>
        <p:nvGrpSpPr>
          <p:cNvPr id="49186" name="Group 34"/>
          <p:cNvGrpSpPr>
            <a:grpSpLocks/>
          </p:cNvGrpSpPr>
          <p:nvPr/>
        </p:nvGrpSpPr>
        <p:grpSpPr bwMode="auto">
          <a:xfrm>
            <a:off x="3000376" y="2071688"/>
            <a:ext cx="7127875" cy="519112"/>
            <a:chOff x="930" y="1888"/>
            <a:chExt cx="4490" cy="327"/>
          </a:xfrm>
        </p:grpSpPr>
        <p:graphicFrame>
          <p:nvGraphicFramePr>
            <p:cNvPr id="8208" name="Object 4"/>
            <p:cNvGraphicFramePr>
              <a:graphicFrameLocks noChangeAspect="1"/>
            </p:cNvGraphicFramePr>
            <p:nvPr/>
          </p:nvGraphicFramePr>
          <p:xfrm>
            <a:off x="930" y="1938"/>
            <a:ext cx="398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82" name="Equation" r:id="rId13" imgW="6324480" imgH="431640" progId="Equation.DSMT4">
                    <p:embed/>
                  </p:oleObj>
                </mc:Choice>
                <mc:Fallback>
                  <p:oleObj name="Equation" r:id="rId13" imgW="6324480" imgH="43164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1938"/>
                          <a:ext cx="398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09" name="Rectangle 33"/>
            <p:cNvSpPr>
              <a:spLocks noChangeArrowheads="1"/>
            </p:cNvSpPr>
            <p:nvPr/>
          </p:nvSpPr>
          <p:spPr bwMode="auto">
            <a:xfrm>
              <a:off x="5042" y="1888"/>
              <a:ext cx="3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(3)</a:t>
              </a:r>
            </a:p>
          </p:txBody>
        </p: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429000" y="1474788"/>
            <a:ext cx="34496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于是有近似公式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8225" name="Line 33"/>
          <p:cNvSpPr>
            <a:spLocks noChangeShapeType="1"/>
          </p:cNvSpPr>
          <p:nvPr/>
        </p:nvSpPr>
        <p:spPr bwMode="auto">
          <a:xfrm>
            <a:off x="1045200" y="4724400"/>
            <a:ext cx="10080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8226" name="Object 34"/>
          <p:cNvGraphicFramePr>
            <a:graphicFrameLocks noChangeAspect="1"/>
          </p:cNvGraphicFramePr>
          <p:nvPr/>
        </p:nvGraphicFramePr>
        <p:xfrm>
          <a:off x="3454400" y="4914900"/>
          <a:ext cx="6527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83" name="Equation" r:id="rId15" imgW="6527520" imgH="419040" progId="Equation.DSMT4">
                  <p:embed/>
                </p:oleObj>
              </mc:Choice>
              <mc:Fallback>
                <p:oleObj name="Equation" r:id="rId15" imgW="6527520" imgH="419040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400" y="4914900"/>
                        <a:ext cx="65278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8826499" y="762000"/>
            <a:ext cx="2416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可作为全增量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pSp>
        <p:nvGrpSpPr>
          <p:cNvPr id="27" name="Group 30">
            <a:extLst>
              <a:ext uri="{FF2B5EF4-FFF2-40B4-BE49-F238E27FC236}">
                <a16:creationId xmlns:a16="http://schemas.microsoft.com/office/drawing/2014/main" id="{E2FA00E6-CF0F-46B0-9753-4CE5B903AD1A}"/>
              </a:ext>
            </a:extLst>
          </p:cNvPr>
          <p:cNvGrpSpPr>
            <a:grpSpLocks/>
          </p:cNvGrpSpPr>
          <p:nvPr/>
        </p:nvGrpSpPr>
        <p:grpSpPr bwMode="auto">
          <a:xfrm>
            <a:off x="3164546" y="5381622"/>
            <a:ext cx="6900863" cy="820737"/>
            <a:chOff x="2601" y="784"/>
            <a:chExt cx="4347" cy="51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Object 8">
                  <a:extLst>
                    <a:ext uri="{FF2B5EF4-FFF2-40B4-BE49-F238E27FC236}">
                      <a16:creationId xmlns:a16="http://schemas.microsoft.com/office/drawing/2014/main" id="{982E03D5-EF9A-4B0B-810A-F27F268E4D54}"/>
                    </a:ext>
                  </a:extLst>
                </p:cNvPr>
                <p:cNvSpPr txBox="1"/>
                <p:nvPr/>
              </p:nvSpPr>
              <p:spPr bwMode="auto">
                <a:xfrm>
                  <a:off x="2601" y="797"/>
                  <a:ext cx="3427" cy="5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CN" altLang="en-US" b="1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𝐝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  <m:sSub>
                          <m:sSubPr>
                            <m:ctrlP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  <m:sub>
                            <m:sSub>
                              <m:sSubPr>
                                <m:ctrlP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  <m: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</m:sub>
                        </m:sSub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US" altLang="zh-CN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𝐝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​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</m:d>
                          </m:e>
                          <m:sub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​​​​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𝜟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​​​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𝜟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b="1" dirty="0"/>
                </a:p>
              </p:txBody>
            </p:sp>
          </mc:Choice>
          <mc:Fallback>
            <p:sp>
              <p:nvSpPr>
                <p:cNvPr id="28" name="Object 8">
                  <a:extLst>
                    <a:ext uri="{FF2B5EF4-FFF2-40B4-BE49-F238E27FC236}">
                      <a16:creationId xmlns:a16="http://schemas.microsoft.com/office/drawing/2014/main" id="{982E03D5-EF9A-4B0B-810A-F27F268E4D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01" y="797"/>
                  <a:ext cx="3427" cy="504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Text Box 22">
              <a:extLst>
                <a:ext uri="{FF2B5EF4-FFF2-40B4-BE49-F238E27FC236}">
                  <a16:creationId xmlns:a16="http://schemas.microsoft.com/office/drawing/2014/main" id="{D1220BDE-4825-4FA9-AD8C-569210F3CF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0" y="784"/>
              <a:ext cx="3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(2)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9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9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84" grpId="0"/>
      <p:bldP spid="2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54" name="Group 26"/>
          <p:cNvGrpSpPr>
            <a:grpSpLocks/>
          </p:cNvGrpSpPr>
          <p:nvPr/>
        </p:nvGrpSpPr>
        <p:grpSpPr bwMode="auto">
          <a:xfrm>
            <a:off x="838200" y="533400"/>
            <a:ext cx="7740650" cy="519113"/>
            <a:chOff x="385" y="324"/>
            <a:chExt cx="4876" cy="327"/>
          </a:xfrm>
        </p:grpSpPr>
        <p:sp>
          <p:nvSpPr>
            <p:cNvPr id="9237" name="Rectangle 4"/>
            <p:cNvSpPr>
              <a:spLocks noChangeArrowheads="1"/>
            </p:cNvSpPr>
            <p:nvPr/>
          </p:nvSpPr>
          <p:spPr bwMode="auto">
            <a:xfrm>
              <a:off x="385" y="324"/>
              <a:ext cx="10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</a:rPr>
                <a:t>例</a:t>
              </a:r>
              <a:r>
                <a:rPr lang="en-US" altLang="zh-CN" b="1">
                  <a:solidFill>
                    <a:srgbClr val="0000FF"/>
                  </a:solidFill>
                </a:rPr>
                <a:t>1  </a:t>
              </a:r>
              <a:r>
                <a:rPr lang="zh-CN" altLang="en-US" b="1"/>
                <a:t>考察 </a:t>
              </a:r>
            </a:p>
          </p:txBody>
        </p:sp>
        <p:graphicFrame>
          <p:nvGraphicFramePr>
            <p:cNvPr id="9238" name="Object 3"/>
            <p:cNvGraphicFramePr>
              <a:graphicFrameLocks noChangeAspect="1"/>
            </p:cNvGraphicFramePr>
            <p:nvPr/>
          </p:nvGraphicFramePr>
          <p:xfrm>
            <a:off x="1331" y="354"/>
            <a:ext cx="3930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16" name="Equation" r:id="rId3" imgW="6235700" imgH="444500" progId="Equation.DSMT4">
                    <p:embed/>
                  </p:oleObj>
                </mc:Choice>
                <mc:Fallback>
                  <p:oleObj name="Equation" r:id="rId3" imgW="6235700" imgH="44450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1" y="354"/>
                          <a:ext cx="3930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40" name="Group 24"/>
          <p:cNvGrpSpPr>
            <a:grpSpLocks/>
          </p:cNvGrpSpPr>
          <p:nvPr/>
        </p:nvGrpSpPr>
        <p:grpSpPr bwMode="auto">
          <a:xfrm>
            <a:off x="912813" y="1263651"/>
            <a:ext cx="5259388" cy="528638"/>
            <a:chOff x="432" y="784"/>
            <a:chExt cx="3313" cy="333"/>
          </a:xfrm>
        </p:grpSpPr>
        <p:sp>
          <p:nvSpPr>
            <p:cNvPr id="9234" name="Rectangle 6"/>
            <p:cNvSpPr>
              <a:spLocks noChangeArrowheads="1"/>
            </p:cNvSpPr>
            <p:nvPr/>
          </p:nvSpPr>
          <p:spPr bwMode="auto">
            <a:xfrm>
              <a:off x="432" y="784"/>
              <a:ext cx="126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解  </a:t>
              </a:r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 </a:t>
              </a:r>
              <a:r>
                <a:rPr lang="zh-CN" altLang="en-US" b="1" dirty="0">
                  <a:latin typeface="宋体" panose="02010600030101010101" pitchFamily="2" charset="-122"/>
                </a:rPr>
                <a:t>在</a:t>
              </a:r>
              <a:r>
                <a:rPr lang="zh-CN" altLang="en-US" b="1" dirty="0"/>
                <a:t>点 </a:t>
              </a:r>
            </a:p>
          </p:txBody>
        </p:sp>
        <p:graphicFrame>
          <p:nvGraphicFramePr>
            <p:cNvPr id="923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75409834"/>
                </p:ext>
              </p:extLst>
            </p:nvPr>
          </p:nvGraphicFramePr>
          <p:xfrm>
            <a:off x="1531" y="812"/>
            <a:ext cx="82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17" name="Equation" r:id="rId5" imgW="1307532" imgH="431613" progId="Equation.DSMT4">
                    <p:embed/>
                  </p:oleObj>
                </mc:Choice>
                <mc:Fallback>
                  <p:oleObj name="Equation" r:id="rId5" imgW="1307532" imgH="431613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1" y="812"/>
                          <a:ext cx="822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6" name="Rectangle 7"/>
            <p:cNvSpPr>
              <a:spLocks noChangeArrowheads="1"/>
            </p:cNvSpPr>
            <p:nvPr/>
          </p:nvSpPr>
          <p:spPr bwMode="auto">
            <a:xfrm>
              <a:off x="2279" y="790"/>
              <a:ext cx="14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/>
                <a:t>处的全增量为</a:t>
              </a:r>
            </a:p>
          </p:txBody>
        </p:sp>
      </p:grpSp>
      <p:graphicFrame>
        <p:nvGraphicFramePr>
          <p:cNvPr id="92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15361"/>
              </p:ext>
            </p:extLst>
          </p:nvPr>
        </p:nvGraphicFramePr>
        <p:xfrm>
          <a:off x="2768599" y="2008188"/>
          <a:ext cx="57531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8" name="Equation" r:id="rId7" imgW="5753100" imgH="431800" progId="Equation.DSMT4">
                  <p:embed/>
                </p:oleObj>
              </mc:Choice>
              <mc:Fallback>
                <p:oleObj name="Equation" r:id="rId7" imgW="5753100" imgH="431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8599" y="2008188"/>
                        <a:ext cx="57531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198704"/>
              </p:ext>
            </p:extLst>
          </p:nvPr>
        </p:nvGraphicFramePr>
        <p:xfrm>
          <a:off x="4438650" y="2686050"/>
          <a:ext cx="35528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19" name="Equation" r:id="rId9" imgW="3556000" imgH="431800" progId="Equation.DSMT4">
                  <p:embed/>
                </p:oleObj>
              </mc:Choice>
              <mc:Fallback>
                <p:oleObj name="Equation" r:id="rId9" imgW="3556000" imgH="4318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8650" y="2686050"/>
                        <a:ext cx="35528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46" name="Group 30"/>
          <p:cNvGrpSpPr>
            <a:grpSpLocks/>
          </p:cNvGrpSpPr>
          <p:nvPr/>
        </p:nvGrpSpPr>
        <p:grpSpPr bwMode="auto">
          <a:xfrm>
            <a:off x="1558925" y="3376612"/>
            <a:ext cx="4662487" cy="914400"/>
            <a:chOff x="349" y="2115"/>
            <a:chExt cx="2937" cy="576"/>
          </a:xfrm>
        </p:grpSpPr>
        <p:sp>
          <p:nvSpPr>
            <p:cNvPr id="9230" name="Rectangle 12"/>
            <p:cNvSpPr>
              <a:spLocks noChangeArrowheads="1"/>
            </p:cNvSpPr>
            <p:nvPr/>
          </p:nvSpPr>
          <p:spPr bwMode="auto">
            <a:xfrm>
              <a:off x="349" y="2205"/>
              <a:ext cx="61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/>
                <a:t>由于 </a:t>
              </a:r>
            </a:p>
          </p:txBody>
        </p:sp>
        <p:graphicFrame>
          <p:nvGraphicFramePr>
            <p:cNvPr id="9231" name="Object 13"/>
            <p:cNvGraphicFramePr>
              <a:graphicFrameLocks noChangeAspect="1"/>
            </p:cNvGraphicFramePr>
            <p:nvPr/>
          </p:nvGraphicFramePr>
          <p:xfrm>
            <a:off x="912" y="2115"/>
            <a:ext cx="2374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420" name="Equation" r:id="rId11" imgW="3771720" imgH="914400" progId="Equation.DSMT4">
                    <p:embed/>
                  </p:oleObj>
                </mc:Choice>
                <mc:Fallback>
                  <p:oleObj name="Equation" r:id="rId11" imgW="3771720" imgH="9144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2115"/>
                          <a:ext cx="2374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814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044163"/>
              </p:ext>
            </p:extLst>
          </p:nvPr>
        </p:nvGraphicFramePr>
        <p:xfrm>
          <a:off x="1663700" y="4606924"/>
          <a:ext cx="28321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" name="Equation" r:id="rId13" imgW="2831760" imgH="431640" progId="Equation.DSMT4">
                  <p:embed/>
                </p:oleObj>
              </mc:Choice>
              <mc:Fallback>
                <p:oleObj name="Equation" r:id="rId13" imgW="2831760" imgH="4316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700" y="4606924"/>
                        <a:ext cx="2832100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649370"/>
              </p:ext>
            </p:extLst>
          </p:nvPr>
        </p:nvGraphicFramePr>
        <p:xfrm>
          <a:off x="6338887" y="3638549"/>
          <a:ext cx="25765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" name="Equation" r:id="rId15" imgW="2577960" imgH="393480" progId="Equation.DSMT4">
                  <p:embed/>
                </p:oleObj>
              </mc:Choice>
              <mc:Fallback>
                <p:oleObj name="Equation" r:id="rId15" imgW="2577960" imgH="393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8887" y="3638549"/>
                        <a:ext cx="2576513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096448"/>
              </p:ext>
            </p:extLst>
          </p:nvPr>
        </p:nvGraphicFramePr>
        <p:xfrm>
          <a:off x="4483100" y="4641850"/>
          <a:ext cx="39751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3" name="Equation" r:id="rId17" imgW="3974760" imgH="444240" progId="Equation.DSMT4">
                  <p:embed/>
                </p:oleObj>
              </mc:Choice>
              <mc:Fallback>
                <p:oleObj name="Equation" r:id="rId17" imgW="3974760" imgH="4442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00" y="4641850"/>
                        <a:ext cx="39751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1" name="Object 8">
                <a:extLst>
                  <a:ext uri="{FF2B5EF4-FFF2-40B4-BE49-F238E27FC236}">
                    <a16:creationId xmlns:a16="http://schemas.microsoft.com/office/drawing/2014/main" id="{0CFDF229-7C81-4BF8-AFAC-E56D9CF1C4F8}"/>
                  </a:ext>
                </a:extLst>
              </p:cNvPr>
              <p:cNvSpPr txBox="1"/>
              <p:nvPr/>
            </p:nvSpPr>
            <p:spPr bwMode="auto">
              <a:xfrm>
                <a:off x="3844926" y="5299076"/>
                <a:ext cx="4292601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  <m: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</m:d>
                        </m:e>
                        <m:sub>
                          <m: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zh-CN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​​​​</m:t>
                      </m:r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𝜟</m:t>
                      </m:r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​​​</m:t>
                      </m:r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𝜟</m:t>
                      </m:r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zh-CN" altLang="en-US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1" name="Object 8">
                <a:extLst>
                  <a:ext uri="{FF2B5EF4-FFF2-40B4-BE49-F238E27FC236}">
                    <a16:creationId xmlns:a16="http://schemas.microsoft.com/office/drawing/2014/main" id="{0CFDF229-7C81-4BF8-AFAC-E56D9CF1C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4926" y="5299076"/>
                <a:ext cx="4292601" cy="80010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52" name="Group 28"/>
          <p:cNvGrpSpPr>
            <a:grpSpLocks/>
          </p:cNvGrpSpPr>
          <p:nvPr/>
        </p:nvGrpSpPr>
        <p:grpSpPr bwMode="auto">
          <a:xfrm>
            <a:off x="838200" y="1195541"/>
            <a:ext cx="7500938" cy="531812"/>
            <a:chOff x="343" y="719"/>
            <a:chExt cx="4725" cy="335"/>
          </a:xfrm>
        </p:grpSpPr>
        <p:sp>
          <p:nvSpPr>
            <p:cNvPr id="10265" name="Rectangle 6"/>
            <p:cNvSpPr>
              <a:spLocks noChangeArrowheads="1"/>
            </p:cNvSpPr>
            <p:nvPr/>
          </p:nvSpPr>
          <p:spPr bwMode="auto">
            <a:xfrm>
              <a:off x="343" y="727"/>
              <a:ext cx="27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由一元函数微分学知道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若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0266" name="Object 5"/>
            <p:cNvGraphicFramePr>
              <a:graphicFrameLocks noChangeAspect="1"/>
            </p:cNvGraphicFramePr>
            <p:nvPr/>
          </p:nvGraphicFramePr>
          <p:xfrm>
            <a:off x="2992" y="772"/>
            <a:ext cx="1710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3" name="Equation" r:id="rId3" imgW="2717800" imgH="444500" progId="Equation.DSMT4">
                    <p:embed/>
                  </p:oleObj>
                </mc:Choice>
                <mc:Fallback>
                  <p:oleObj name="Equation" r:id="rId3" imgW="2717800" imgH="4445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2" y="772"/>
                          <a:ext cx="1710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7" name="Rectangle 7"/>
            <p:cNvSpPr>
              <a:spLocks noChangeArrowheads="1"/>
            </p:cNvSpPr>
            <p:nvPr/>
          </p:nvSpPr>
          <p:spPr bwMode="auto">
            <a:xfrm>
              <a:off x="4615" y="719"/>
              <a:ext cx="4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则 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2253" name="Group 29"/>
          <p:cNvGrpSpPr>
            <a:grpSpLocks/>
          </p:cNvGrpSpPr>
          <p:nvPr/>
        </p:nvGrpSpPr>
        <p:grpSpPr bwMode="auto">
          <a:xfrm>
            <a:off x="849313" y="1803553"/>
            <a:ext cx="7904163" cy="447675"/>
            <a:chOff x="350" y="1198"/>
            <a:chExt cx="4979" cy="282"/>
          </a:xfrm>
        </p:grpSpPr>
        <p:graphicFrame>
          <p:nvGraphicFramePr>
            <p:cNvPr id="10263" name="Object 9"/>
            <p:cNvGraphicFramePr>
              <a:graphicFrameLocks noChangeAspect="1"/>
            </p:cNvGraphicFramePr>
            <p:nvPr/>
          </p:nvGraphicFramePr>
          <p:xfrm>
            <a:off x="350" y="1198"/>
            <a:ext cx="3936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4" name="Equation" r:id="rId5" imgW="6248400" imgH="444500" progId="Equation.DSMT4">
                    <p:embed/>
                  </p:oleObj>
                </mc:Choice>
                <mc:Fallback>
                  <p:oleObj name="Equation" r:id="rId5" imgW="6248400" imgH="44450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" y="1198"/>
                          <a:ext cx="3936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4" name="Object 8"/>
            <p:cNvGraphicFramePr>
              <a:graphicFrameLocks noChangeAspect="1"/>
            </p:cNvGraphicFramePr>
            <p:nvPr/>
          </p:nvGraphicFramePr>
          <p:xfrm>
            <a:off x="4273" y="1207"/>
            <a:ext cx="105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5" name="Equation" r:id="rId7" imgW="1676400" imgH="431800" progId="Equation.DSMT4">
                    <p:embed/>
                  </p:oleObj>
                </mc:Choice>
                <mc:Fallback>
                  <p:oleObj name="Equation" r:id="rId7" imgW="1676400" imgH="4318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3" y="1207"/>
                          <a:ext cx="105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2256" name="Group 32"/>
          <p:cNvGrpSpPr>
            <a:grpSpLocks/>
          </p:cNvGrpSpPr>
          <p:nvPr/>
        </p:nvGrpSpPr>
        <p:grpSpPr bwMode="auto">
          <a:xfrm>
            <a:off x="881062" y="2335362"/>
            <a:ext cx="10777538" cy="530225"/>
            <a:chOff x="370" y="1581"/>
            <a:chExt cx="6789" cy="334"/>
          </a:xfrm>
        </p:grpSpPr>
        <p:graphicFrame>
          <p:nvGraphicFramePr>
            <p:cNvPr id="10258" name="Object 13"/>
            <p:cNvGraphicFramePr>
              <a:graphicFrameLocks noChangeAspect="1"/>
            </p:cNvGraphicFramePr>
            <p:nvPr/>
          </p:nvGraphicFramePr>
          <p:xfrm>
            <a:off x="2777" y="1645"/>
            <a:ext cx="83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6" name="Equation" r:id="rId9" imgW="1320227" imgH="393529" progId="Equation.DSMT4">
                    <p:embed/>
                  </p:oleObj>
                </mc:Choice>
                <mc:Fallback>
                  <p:oleObj name="Equation" r:id="rId9" imgW="1320227" imgH="393529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7" y="1645"/>
                          <a:ext cx="83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9" name="Object 12"/>
            <p:cNvGraphicFramePr>
              <a:graphicFrameLocks noChangeAspect="1"/>
            </p:cNvGraphicFramePr>
            <p:nvPr/>
          </p:nvGraphicFramePr>
          <p:xfrm>
            <a:off x="4038" y="1621"/>
            <a:ext cx="82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7" name="Equation" r:id="rId11" imgW="1307532" imgH="431613" progId="Equation.DSMT4">
                    <p:embed/>
                  </p:oleObj>
                </mc:Choice>
                <mc:Fallback>
                  <p:oleObj name="Equation" r:id="rId11" imgW="1307532" imgH="431613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8" y="1621"/>
                          <a:ext cx="822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0" name="Rectangle 14"/>
            <p:cNvSpPr>
              <a:spLocks noChangeArrowheads="1"/>
            </p:cNvSpPr>
            <p:nvPr/>
          </p:nvSpPr>
          <p:spPr bwMode="auto">
            <a:xfrm>
              <a:off x="370" y="1588"/>
              <a:ext cx="25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现在来讨论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当二元函数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10261" name="Rectangle 15"/>
            <p:cNvSpPr>
              <a:spLocks noChangeArrowheads="1"/>
            </p:cNvSpPr>
            <p:nvPr/>
          </p:nvSpPr>
          <p:spPr bwMode="auto">
            <a:xfrm>
              <a:off x="3548" y="1582"/>
              <a:ext cx="6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在点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10262" name="Rectangle 16"/>
            <p:cNvSpPr>
              <a:spLocks noChangeArrowheads="1"/>
            </p:cNvSpPr>
            <p:nvPr/>
          </p:nvSpPr>
          <p:spPr bwMode="auto">
            <a:xfrm>
              <a:off x="4785" y="1581"/>
              <a:ext cx="237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可微</a:t>
              </a:r>
              <a:r>
                <a:rPr lang="zh-CN" altLang="en-US" b="1" dirty="0">
                  <a:latin typeface="Times New Roman" panose="02020603050405020304" pitchFamily="18" charset="0"/>
                </a:rPr>
                <a:t>时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(4)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式中的常数</a:t>
              </a:r>
            </a:p>
          </p:txBody>
        </p:sp>
      </p:grpSp>
      <p:sp>
        <p:nvSpPr>
          <p:cNvPr id="52244" name="Rectangle 20"/>
          <p:cNvSpPr>
            <a:spLocks noChangeArrowheads="1"/>
          </p:cNvSpPr>
          <p:nvPr/>
        </p:nvSpPr>
        <p:spPr bwMode="auto">
          <a:xfrm>
            <a:off x="855663" y="2946553"/>
            <a:ext cx="6746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</a:rPr>
              <a:t>A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B </a:t>
            </a:r>
            <a:r>
              <a:rPr lang="zh-CN" altLang="en-US" b="1" dirty="0">
                <a:latin typeface="Times New Roman" panose="02020603050405020304" pitchFamily="18" charset="0"/>
              </a:rPr>
              <a:t>应取怎样的值？  </a:t>
            </a:r>
          </a:p>
        </p:txBody>
      </p:sp>
      <p:grpSp>
        <p:nvGrpSpPr>
          <p:cNvPr id="52258" name="Group 34"/>
          <p:cNvGrpSpPr>
            <a:grpSpLocks/>
          </p:cNvGrpSpPr>
          <p:nvPr/>
        </p:nvGrpSpPr>
        <p:grpSpPr bwMode="auto">
          <a:xfrm>
            <a:off x="862013" y="3479953"/>
            <a:ext cx="7891463" cy="519113"/>
            <a:chOff x="358" y="2460"/>
            <a:chExt cx="4971" cy="327"/>
          </a:xfrm>
        </p:grpSpPr>
        <p:sp>
          <p:nvSpPr>
            <p:cNvPr id="10256" name="Rectangle 22"/>
            <p:cNvSpPr>
              <a:spLocks noChangeArrowheads="1"/>
            </p:cNvSpPr>
            <p:nvPr/>
          </p:nvSpPr>
          <p:spPr bwMode="auto">
            <a:xfrm>
              <a:off x="358" y="2460"/>
              <a:ext cx="21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为此在 </a:t>
              </a:r>
              <a:r>
                <a:rPr lang="en-US" altLang="zh-CN" b="1">
                  <a:latin typeface="Times New Roman" panose="02020603050405020304" pitchFamily="18" charset="0"/>
                </a:rPr>
                <a:t>(4) </a:t>
              </a:r>
              <a:r>
                <a:rPr lang="zh-CN" altLang="en-US" b="1">
                  <a:latin typeface="Times New Roman" panose="02020603050405020304" pitchFamily="18" charset="0"/>
                </a:rPr>
                <a:t>式中先令 </a:t>
              </a:r>
            </a:p>
          </p:txBody>
        </p:sp>
        <p:graphicFrame>
          <p:nvGraphicFramePr>
            <p:cNvPr id="10257" name="Object 21"/>
            <p:cNvGraphicFramePr>
              <a:graphicFrameLocks noChangeAspect="1"/>
            </p:cNvGraphicFramePr>
            <p:nvPr/>
          </p:nvGraphicFramePr>
          <p:xfrm>
            <a:off x="2345" y="2505"/>
            <a:ext cx="298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8" name="Equation" r:id="rId13" imgW="4737100" imgH="431800" progId="Equation.DSMT4">
                    <p:embed/>
                  </p:oleObj>
                </mc:Choice>
                <mc:Fallback>
                  <p:oleObj name="Equation" r:id="rId13" imgW="4737100" imgH="43180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5" y="2505"/>
                          <a:ext cx="298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224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84701"/>
              </p:ext>
            </p:extLst>
          </p:nvPr>
        </p:nvGraphicFramePr>
        <p:xfrm>
          <a:off x="8753476" y="3551391"/>
          <a:ext cx="2565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9" name="Equation" r:id="rId15" imgW="2565360" imgH="431640" progId="Equation.DSMT4">
                  <p:embed/>
                </p:oleObj>
              </mc:Choice>
              <mc:Fallback>
                <p:oleObj name="Equation" r:id="rId15" imgW="2565360" imgH="4316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3476" y="3551391"/>
                        <a:ext cx="25654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9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1917017"/>
              </p:ext>
            </p:extLst>
          </p:nvPr>
        </p:nvGraphicFramePr>
        <p:xfrm>
          <a:off x="2811463" y="4253859"/>
          <a:ext cx="28352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0" name="Equation" r:id="rId17" imgW="2831760" imgH="431640" progId="Equation.DSMT4">
                  <p:embed/>
                </p:oleObj>
              </mc:Choice>
              <mc:Fallback>
                <p:oleObj name="Equation" r:id="rId17" imgW="2831760" imgH="43164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1463" y="4253859"/>
                        <a:ext cx="28352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949834"/>
              </p:ext>
            </p:extLst>
          </p:nvPr>
        </p:nvGraphicFramePr>
        <p:xfrm>
          <a:off x="5592763" y="4050659"/>
          <a:ext cx="27590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1" name="Equation" r:id="rId19" imgW="2755800" imgH="914400" progId="Equation.DSMT4">
                  <p:embed/>
                </p:oleObj>
              </mc:Choice>
              <mc:Fallback>
                <p:oleObj name="Equation" r:id="rId19" imgW="2755800" imgH="9144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2763" y="4050659"/>
                        <a:ext cx="27590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7610093"/>
              </p:ext>
            </p:extLst>
          </p:nvPr>
        </p:nvGraphicFramePr>
        <p:xfrm>
          <a:off x="2500313" y="5168900"/>
          <a:ext cx="71167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2" name="Equation" r:id="rId21" imgW="7111800" imgH="914400" progId="Equation.DSMT4">
                  <p:embed/>
                </p:oleObj>
              </mc:Choice>
              <mc:Fallback>
                <p:oleObj name="Equation" r:id="rId21" imgW="7111800" imgH="914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5168900"/>
                        <a:ext cx="711676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4" name="Text Box 35"/>
          <p:cNvSpPr txBox="1">
            <a:spLocks noChangeArrowheads="1"/>
          </p:cNvSpPr>
          <p:nvPr/>
        </p:nvSpPr>
        <p:spPr bwMode="auto">
          <a:xfrm>
            <a:off x="838200" y="4769259"/>
            <a:ext cx="1123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/>
              <a:t>于是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9BD71F6-EF55-4B89-B4BD-A0E014768526}"/>
              </a:ext>
            </a:extLst>
          </p:cNvPr>
          <p:cNvGrpSpPr/>
          <p:nvPr/>
        </p:nvGrpSpPr>
        <p:grpSpPr>
          <a:xfrm>
            <a:off x="513512" y="542879"/>
            <a:ext cx="1634306" cy="433419"/>
            <a:chOff x="1219200" y="985452"/>
            <a:chExt cx="1634306" cy="433419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DF82EC6-87D6-4334-BE1F-E5F8C48166B7}"/>
                </a:ext>
              </a:extLst>
            </p:cNvPr>
            <p:cNvSpPr/>
            <p:nvPr/>
          </p:nvSpPr>
          <p:spPr>
            <a:xfrm>
              <a:off x="1319213" y="1185507"/>
              <a:ext cx="1496558" cy="162051"/>
            </a:xfrm>
            <a:prstGeom prst="rect">
              <a:avLst/>
            </a:prstGeom>
            <a:solidFill>
              <a:srgbClr val="90AA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59727AB1-C7F7-4E37-BF5D-919A7CCF36C8}"/>
                </a:ext>
              </a:extLst>
            </p:cNvPr>
            <p:cNvCxnSpPr>
              <a:cxnSpLocks/>
            </p:cNvCxnSpPr>
            <p:nvPr/>
          </p:nvCxnSpPr>
          <p:spPr>
            <a:xfrm>
              <a:off x="1319213" y="1382734"/>
              <a:ext cx="1293358" cy="0"/>
            </a:xfrm>
            <a:prstGeom prst="line">
              <a:avLst/>
            </a:prstGeom>
            <a:ln w="12700">
              <a:solidFill>
                <a:srgbClr val="2363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1748FB0E-F846-4925-8F2F-D60B9F911793}"/>
                </a:ext>
              </a:extLst>
            </p:cNvPr>
            <p:cNvSpPr txBox="1"/>
            <p:nvPr/>
          </p:nvSpPr>
          <p:spPr>
            <a:xfrm>
              <a:off x="1219200" y="985452"/>
              <a:ext cx="159657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偏导数</a:t>
              </a: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2D9EB83-89C7-42BD-9D8C-667297B3098C}"/>
                </a:ext>
              </a:extLst>
            </p:cNvPr>
            <p:cNvSpPr/>
            <p:nvPr/>
          </p:nvSpPr>
          <p:spPr>
            <a:xfrm>
              <a:off x="2582408" y="1147773"/>
              <a:ext cx="271098" cy="271098"/>
            </a:xfrm>
            <a:prstGeom prst="ellipse">
              <a:avLst/>
            </a:prstGeom>
            <a:noFill/>
            <a:ln>
              <a:solidFill>
                <a:srgbClr val="2363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744200" y="5267980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5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4" grpId="0"/>
      <p:bldP spid="1027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762000" y="457200"/>
            <a:ext cx="8008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容易看出</a:t>
            </a:r>
            <a:r>
              <a:rPr lang="en-US" altLang="zh-CN" b="1" dirty="0">
                <a:latin typeface="Times New Roman" panose="02020603050405020304" pitchFamily="18" charset="0"/>
              </a:rPr>
              <a:t>, (5) </a:t>
            </a:r>
            <a:r>
              <a:rPr lang="zh-CN" altLang="en-US" b="1" dirty="0">
                <a:latin typeface="Times New Roman" panose="02020603050405020304" pitchFamily="18" charset="0"/>
              </a:rPr>
              <a:t>式右边的极限正是关于 </a:t>
            </a:r>
            <a:r>
              <a:rPr lang="en-US" altLang="zh-CN" b="1" i="1" dirty="0">
                <a:latin typeface="Times New Roman" panose="02020603050405020304" pitchFamily="18" charset="0"/>
              </a:rPr>
              <a:t>x </a:t>
            </a:r>
            <a:r>
              <a:rPr lang="zh-CN" altLang="en-US" b="1" dirty="0">
                <a:latin typeface="Times New Roman" panose="02020603050405020304" pitchFamily="18" charset="0"/>
              </a:rPr>
              <a:t>的一元函数</a:t>
            </a:r>
          </a:p>
        </p:txBody>
      </p:sp>
      <p:graphicFrame>
        <p:nvGraphicFramePr>
          <p:cNvPr id="727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551974"/>
              </p:ext>
            </p:extLst>
          </p:nvPr>
        </p:nvGraphicFramePr>
        <p:xfrm>
          <a:off x="2386012" y="1073150"/>
          <a:ext cx="302418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5" name="Equation" r:id="rId3" imgW="3022560" imgH="457200" progId="Equation.DSMT4">
                  <p:embed/>
                </p:oleObj>
              </mc:Choice>
              <mc:Fallback>
                <p:oleObj name="Equation" r:id="rId3" imgW="3022560" imgH="457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2" y="1073150"/>
                        <a:ext cx="302418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2723" name="Group 19"/>
          <p:cNvGrpSpPr>
            <a:grpSpLocks/>
          </p:cNvGrpSpPr>
          <p:nvPr/>
        </p:nvGrpSpPr>
        <p:grpSpPr bwMode="auto">
          <a:xfrm>
            <a:off x="808038" y="1676399"/>
            <a:ext cx="7416800" cy="533400"/>
            <a:chOff x="341" y="2151"/>
            <a:chExt cx="4672" cy="336"/>
          </a:xfrm>
        </p:grpSpPr>
        <p:sp>
          <p:nvSpPr>
            <p:cNvPr id="11288" name="Rectangle 11"/>
            <p:cNvSpPr>
              <a:spLocks noChangeArrowheads="1"/>
            </p:cNvSpPr>
            <p:nvPr/>
          </p:nvSpPr>
          <p:spPr bwMode="auto">
            <a:xfrm>
              <a:off x="341" y="2160"/>
              <a:ext cx="90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类似地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</a:p>
          </p:txBody>
        </p:sp>
        <p:graphicFrame>
          <p:nvGraphicFramePr>
            <p:cNvPr id="11289" name="Object 10"/>
            <p:cNvGraphicFramePr>
              <a:graphicFrameLocks noChangeAspect="1"/>
            </p:cNvGraphicFramePr>
            <p:nvPr/>
          </p:nvGraphicFramePr>
          <p:xfrm>
            <a:off x="1174" y="2208"/>
            <a:ext cx="288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6" name="Equation" r:id="rId5" imgW="4584700" imgH="431800" progId="Equation.DSMT4">
                    <p:embed/>
                  </p:oleObj>
                </mc:Choice>
                <mc:Fallback>
                  <p:oleObj name="Equation" r:id="rId5" imgW="4584700" imgH="43180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4" y="2208"/>
                          <a:ext cx="288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90" name="Rectangle 12"/>
            <p:cNvSpPr>
              <a:spLocks noChangeArrowheads="1"/>
            </p:cNvSpPr>
            <p:nvPr/>
          </p:nvSpPr>
          <p:spPr bwMode="auto">
            <a:xfrm>
              <a:off x="3997" y="2151"/>
              <a:ext cx="10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又可得到</a:t>
              </a:r>
            </a:p>
          </p:txBody>
        </p:sp>
      </p:grpSp>
      <p:graphicFrame>
        <p:nvGraphicFramePr>
          <p:cNvPr id="11286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720736"/>
              </p:ext>
            </p:extLst>
          </p:nvPr>
        </p:nvGraphicFramePr>
        <p:xfrm>
          <a:off x="2362200" y="2238375"/>
          <a:ext cx="7191375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7" name="Equation" r:id="rId7" imgW="7188120" imgH="965160" progId="Equation.DSMT4">
                  <p:embed/>
                </p:oleObj>
              </mc:Choice>
              <mc:Fallback>
                <p:oleObj name="Equation" r:id="rId7" imgW="7188120" imgH="96516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238375"/>
                        <a:ext cx="7191375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2727" name="Group 23"/>
          <p:cNvGrpSpPr>
            <a:grpSpLocks/>
          </p:cNvGrpSpPr>
          <p:nvPr/>
        </p:nvGrpSpPr>
        <p:grpSpPr bwMode="auto">
          <a:xfrm>
            <a:off x="793751" y="3290887"/>
            <a:ext cx="7959725" cy="519112"/>
            <a:chOff x="361" y="3113"/>
            <a:chExt cx="5014" cy="327"/>
          </a:xfrm>
        </p:grpSpPr>
        <p:sp>
          <p:nvSpPr>
            <p:cNvPr id="11284" name="Rectangle 17"/>
            <p:cNvSpPr>
              <a:spLocks noChangeArrowheads="1"/>
            </p:cNvSpPr>
            <p:nvPr/>
          </p:nvSpPr>
          <p:spPr bwMode="auto">
            <a:xfrm>
              <a:off x="361" y="3113"/>
              <a:ext cx="235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它是关于 </a:t>
              </a:r>
              <a:r>
                <a:rPr lang="en-US" altLang="zh-CN" b="1" i="1">
                  <a:latin typeface="Times New Roman" panose="02020603050405020304" pitchFamily="18" charset="0"/>
                </a:rPr>
                <a:t>y </a:t>
              </a:r>
              <a:r>
                <a:rPr lang="zh-CN" altLang="en-US" b="1">
                  <a:latin typeface="Times New Roman" panose="02020603050405020304" pitchFamily="18" charset="0"/>
                </a:rPr>
                <a:t>的一元函数</a:t>
              </a:r>
            </a:p>
          </p:txBody>
        </p:sp>
        <p:graphicFrame>
          <p:nvGraphicFramePr>
            <p:cNvPr id="11285" name="Object 16"/>
            <p:cNvGraphicFramePr>
              <a:graphicFrameLocks noChangeAspect="1"/>
            </p:cNvGraphicFramePr>
            <p:nvPr/>
          </p:nvGraphicFramePr>
          <p:xfrm>
            <a:off x="2681" y="3146"/>
            <a:ext cx="2694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98" name="Equation" r:id="rId9" imgW="4279900" imgH="444500" progId="Equation.DSMT4">
                    <p:embed/>
                  </p:oleObj>
                </mc:Choice>
                <mc:Fallback>
                  <p:oleObj name="Equation" r:id="rId9" imgW="4279900" imgH="44450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1" y="3146"/>
                          <a:ext cx="2694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2722" name="Rectangle 18"/>
          <p:cNvSpPr>
            <a:spLocks noChangeArrowheads="1"/>
          </p:cNvSpPr>
          <p:nvPr/>
        </p:nvSpPr>
        <p:spPr bwMode="auto">
          <a:xfrm>
            <a:off x="833438" y="3960346"/>
            <a:ext cx="105965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二元函数当固定其中一个自变量时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它对另一个自变量的导数称为</a:t>
            </a:r>
          </a:p>
        </p:txBody>
      </p:sp>
      <p:sp>
        <p:nvSpPr>
          <p:cNvPr id="72728" name="Rectangle 24"/>
          <p:cNvSpPr>
            <a:spLocks noChangeArrowheads="1"/>
          </p:cNvSpPr>
          <p:nvPr/>
        </p:nvSpPr>
        <p:spPr bwMode="auto">
          <a:xfrm>
            <a:off x="836613" y="4569947"/>
            <a:ext cx="54425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该函数的偏导数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一般定义如下</a:t>
            </a:r>
            <a:r>
              <a:rPr lang="en-US" altLang="zh-CN" b="1" dirty="0">
                <a:latin typeface="Times New Roman" panose="02020603050405020304" pitchFamily="18" charset="0"/>
              </a:rPr>
              <a:t>:  </a:t>
            </a:r>
          </a:p>
        </p:txBody>
      </p:sp>
      <p:graphicFrame>
        <p:nvGraphicFramePr>
          <p:cNvPr id="112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394205"/>
              </p:ext>
            </p:extLst>
          </p:nvPr>
        </p:nvGraphicFramePr>
        <p:xfrm>
          <a:off x="1252538" y="5257799"/>
          <a:ext cx="78787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" name="Equation" r:id="rId11" imgW="7873920" imgH="914400" progId="Equation.DSMT4">
                  <p:embed/>
                </p:oleObj>
              </mc:Choice>
              <mc:Fallback>
                <p:oleObj name="Equation" r:id="rId11" imgW="7873920" imgH="914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2538" y="5257799"/>
                        <a:ext cx="787876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3" name="Line 29"/>
          <p:cNvSpPr>
            <a:spLocks noChangeShapeType="1"/>
          </p:cNvSpPr>
          <p:nvPr/>
        </p:nvSpPr>
        <p:spPr bwMode="auto">
          <a:xfrm>
            <a:off x="901700" y="5181599"/>
            <a:ext cx="10080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63266"/>
              </p:ext>
            </p:extLst>
          </p:nvPr>
        </p:nvGraphicFramePr>
        <p:xfrm>
          <a:off x="8775700" y="528638"/>
          <a:ext cx="13589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" name="Equation" r:id="rId13" imgW="1358640" imgH="431640" progId="Equation.DSMT4">
                  <p:embed/>
                </p:oleObj>
              </mc:Choice>
              <mc:Fallback>
                <p:oleObj name="Equation" r:id="rId13" imgW="1358640" imgH="431640" progId="Equation.DSMT4">
                  <p:embed/>
                  <p:pic>
                    <p:nvPicPr>
                      <p:cNvPr id="7271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5700" y="528638"/>
                        <a:ext cx="13589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10668000" y="2457777"/>
            <a:ext cx="604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</a:rPr>
              <a:t>(6)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2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2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72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72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1" grpId="0"/>
      <p:bldP spid="72722" grpId="0"/>
      <p:bldP spid="7272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990600" y="762000"/>
            <a:ext cx="10287000" cy="4953000"/>
            <a:chOff x="879493" y="1320800"/>
            <a:chExt cx="7470963" cy="4953000"/>
          </a:xfrm>
        </p:grpSpPr>
        <p:sp>
          <p:nvSpPr>
            <p:cNvPr id="24" name="矩形 23"/>
            <p:cNvSpPr/>
            <p:nvPr/>
          </p:nvSpPr>
          <p:spPr>
            <a:xfrm>
              <a:off x="879493" y="1320800"/>
              <a:ext cx="7470963" cy="4953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879493" y="1320800"/>
              <a:ext cx="7470963" cy="519113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12314" name="矩形 25"/>
            <p:cNvSpPr>
              <a:spLocks noChangeArrowheads="1"/>
            </p:cNvSpPr>
            <p:nvPr/>
          </p:nvSpPr>
          <p:spPr bwMode="auto">
            <a:xfrm>
              <a:off x="1430636" y="1380301"/>
              <a:ext cx="71853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定义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315" name="Picture 58" descr="D:\MATHHHHH\定义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719" y="1364486"/>
              <a:ext cx="41592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698" name="Group 18"/>
          <p:cNvGrpSpPr>
            <a:grpSpLocks/>
          </p:cNvGrpSpPr>
          <p:nvPr/>
        </p:nvGrpSpPr>
        <p:grpSpPr bwMode="auto">
          <a:xfrm>
            <a:off x="3608389" y="1368427"/>
            <a:ext cx="7669214" cy="1100138"/>
            <a:chOff x="2412" y="1088"/>
            <a:chExt cx="4831" cy="693"/>
          </a:xfrm>
        </p:grpSpPr>
        <p:graphicFrame>
          <p:nvGraphicFramePr>
            <p:cNvPr id="12310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5484908"/>
                </p:ext>
              </p:extLst>
            </p:nvPr>
          </p:nvGraphicFramePr>
          <p:xfrm>
            <a:off x="5523" y="1088"/>
            <a:ext cx="1720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66" name="Equation" r:id="rId4" imgW="2730240" imgH="444240" progId="Equation.DSMT4">
                    <p:embed/>
                  </p:oleObj>
                </mc:Choice>
                <mc:Fallback>
                  <p:oleObj name="Equation" r:id="rId4" imgW="2730240" imgH="44424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23" y="1088"/>
                          <a:ext cx="1720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1" name="Rectangle 7"/>
            <p:cNvSpPr>
              <a:spLocks noChangeArrowheads="1"/>
            </p:cNvSpPr>
            <p:nvPr/>
          </p:nvSpPr>
          <p:spPr bwMode="auto">
            <a:xfrm>
              <a:off x="2412" y="1451"/>
              <a:ext cx="1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/>
                <a:t> </a:t>
              </a:r>
              <a:endParaRPr lang="zh-CN" altLang="en-US" b="1"/>
            </a:p>
          </p:txBody>
        </p:sp>
      </p:grpSp>
      <p:sp>
        <p:nvSpPr>
          <p:cNvPr id="12307" name="Rectangle 12"/>
          <p:cNvSpPr>
            <a:spLocks noChangeArrowheads="1"/>
          </p:cNvSpPr>
          <p:nvPr/>
        </p:nvSpPr>
        <p:spPr bwMode="auto">
          <a:xfrm>
            <a:off x="1079501" y="3631370"/>
            <a:ext cx="1433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存在时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71694" name="Rectangle 14"/>
          <p:cNvSpPr>
            <a:spLocks noChangeArrowheads="1"/>
          </p:cNvSpPr>
          <p:nvPr/>
        </p:nvSpPr>
        <p:spPr bwMode="auto">
          <a:xfrm>
            <a:off x="8978900" y="3671887"/>
            <a:ext cx="127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记作</a:t>
            </a:r>
          </a:p>
        </p:txBody>
      </p:sp>
      <p:graphicFrame>
        <p:nvGraphicFramePr>
          <p:cNvPr id="7169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113238"/>
              </p:ext>
            </p:extLst>
          </p:nvPr>
        </p:nvGraphicFramePr>
        <p:xfrm>
          <a:off x="2971800" y="4635500"/>
          <a:ext cx="1549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67" name="Equation" r:id="rId6" imgW="1549080" imgH="431640" progId="Equation.DSMT4">
                  <p:embed/>
                </p:oleObj>
              </mc:Choice>
              <mc:Fallback>
                <p:oleObj name="Equation" r:id="rId6" imgW="1549080" imgH="4316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635500"/>
                        <a:ext cx="15494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7983118"/>
              </p:ext>
            </p:extLst>
          </p:nvPr>
        </p:nvGraphicFramePr>
        <p:xfrm>
          <a:off x="1117600" y="1365251"/>
          <a:ext cx="74295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68" name="Equation" r:id="rId8" imgW="7429320" imgH="457200" progId="Equation.DSMT4">
                  <p:embed/>
                </p:oleObj>
              </mc:Choice>
              <mc:Fallback>
                <p:oleObj name="Equation" r:id="rId8" imgW="7429320" imgH="457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365251"/>
                        <a:ext cx="74295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03" name="Group 23"/>
          <p:cNvGrpSpPr>
            <a:grpSpLocks/>
          </p:cNvGrpSpPr>
          <p:nvPr/>
        </p:nvGrpSpPr>
        <p:grpSpPr bwMode="auto">
          <a:xfrm>
            <a:off x="3170238" y="2533650"/>
            <a:ext cx="7878762" cy="914400"/>
            <a:chOff x="1183" y="1823"/>
            <a:chExt cx="4963" cy="57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305" name="Object 8"/>
                <p:cNvSpPr txBox="1"/>
                <p:nvPr/>
              </p:nvSpPr>
              <p:spPr bwMode="auto">
                <a:xfrm>
                  <a:off x="1183" y="1823"/>
                  <a:ext cx="3317" cy="5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a:rPr lang="zh-CN" altLang="en-US" b="1" i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𝐥𝐢𝐦</m:t>
                                </m:r>
                              </m:e>
                              <m:lim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𝜟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​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​​​​→​​​​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​​​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𝜟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​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)−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zh-CN" altLang="en-US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)​​​</m:t>
                                </m:r>
                              </m:num>
                              <m:den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𝜟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​</m:t>
                                </m:r>
                                <m:r>
                                  <a:rPr lang="zh-CN" altLang="en-US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zh-CN" altLang="en-US" b="1" dirty="0"/>
                </a:p>
              </p:txBody>
            </p:sp>
          </mc:Choice>
          <mc:Fallback>
            <p:sp>
              <p:nvSpPr>
                <p:cNvPr id="12305" name="Object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83" y="1823"/>
                  <a:ext cx="3317" cy="57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306" name="Rectangle 22"/>
            <p:cNvSpPr>
              <a:spLocks noChangeArrowheads="1"/>
            </p:cNvSpPr>
            <p:nvPr/>
          </p:nvSpPr>
          <p:spPr bwMode="auto">
            <a:xfrm>
              <a:off x="5768" y="1888"/>
              <a:ext cx="3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(7)</a:t>
              </a:r>
            </a:p>
          </p:txBody>
        </p: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092200" y="1934614"/>
            <a:ext cx="1709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00"/>
                </a:solidFill>
              </a:rPr>
              <a:t>则当极限 </a:t>
            </a:r>
            <a:endParaRPr lang="zh-CN" altLang="en-US" sz="1800"/>
          </a:p>
        </p:txBody>
      </p:sp>
      <p:grpSp>
        <p:nvGrpSpPr>
          <p:cNvPr id="12319" name="Group 31"/>
          <p:cNvGrpSpPr>
            <a:grpSpLocks/>
          </p:cNvGrpSpPr>
          <p:nvPr/>
        </p:nvGrpSpPr>
        <p:grpSpPr bwMode="auto">
          <a:xfrm>
            <a:off x="2349500" y="3639308"/>
            <a:ext cx="6870701" cy="533400"/>
            <a:chOff x="1336" y="2256"/>
            <a:chExt cx="4328" cy="336"/>
          </a:xfrm>
        </p:grpSpPr>
        <p:graphicFrame>
          <p:nvGraphicFramePr>
            <p:cNvPr id="12308" name="Object 11"/>
            <p:cNvGraphicFramePr>
              <a:graphicFrameLocks noChangeAspect="1"/>
            </p:cNvGraphicFramePr>
            <p:nvPr/>
          </p:nvGraphicFramePr>
          <p:xfrm>
            <a:off x="2468" y="2279"/>
            <a:ext cx="151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69" name="Equation" r:id="rId11" imgW="2413000" imgH="444500" progId="Equation.DSMT4">
                    <p:embed/>
                  </p:oleObj>
                </mc:Choice>
                <mc:Fallback>
                  <p:oleObj name="Equation" r:id="rId11" imgW="2413000" imgH="4445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8" y="2279"/>
                          <a:ext cx="1518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9" name="Rectangle 13"/>
            <p:cNvSpPr>
              <a:spLocks noChangeArrowheads="1"/>
            </p:cNvSpPr>
            <p:nvPr/>
          </p:nvSpPr>
          <p:spPr bwMode="auto">
            <a:xfrm>
              <a:off x="3876" y="2262"/>
              <a:ext cx="178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关于</a:t>
              </a:r>
              <a:r>
                <a:rPr lang="en-US" altLang="zh-CN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zh-CN" b="1" i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的偏导数</a:t>
              </a:r>
              <a:r>
                <a:rPr lang="en-US" altLang="zh-CN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,</a:t>
              </a:r>
              <a:endParaRPr lang="zh-CN" altLang="en-US" sz="1800" dirty="0">
                <a:latin typeface="Times New Roman" panose="02020603050405020304" pitchFamily="18" charset="0"/>
              </a:endParaRPr>
            </a:p>
          </p:txBody>
        </p:sp>
        <p:sp>
          <p:nvSpPr>
            <p:cNvPr id="12318" name="Rectangle 12"/>
            <p:cNvSpPr>
              <a:spLocks noChangeArrowheads="1"/>
            </p:cNvSpPr>
            <p:nvPr/>
          </p:nvSpPr>
          <p:spPr bwMode="auto">
            <a:xfrm>
              <a:off x="1336" y="2256"/>
              <a:ext cx="129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称此极限为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232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907310"/>
              </p:ext>
            </p:extLst>
          </p:nvPr>
        </p:nvGraphicFramePr>
        <p:xfrm>
          <a:off x="4635500" y="4673600"/>
          <a:ext cx="1981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0" name="Equation" r:id="rId13" imgW="1981080" imgH="444240" progId="Equation.DSMT4">
                  <p:embed/>
                </p:oleObj>
              </mc:Choice>
              <mc:Fallback>
                <p:oleObj name="Equation" r:id="rId13" imgW="1981080" imgH="44424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0" y="4673600"/>
                        <a:ext cx="19812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1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834303"/>
              </p:ext>
            </p:extLst>
          </p:nvPr>
        </p:nvGraphicFramePr>
        <p:xfrm>
          <a:off x="6769100" y="4406900"/>
          <a:ext cx="17018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1" name="Equation" r:id="rId15" imgW="1701720" imgH="1079280" progId="Equation.DSMT4">
                  <p:embed/>
                </p:oleObj>
              </mc:Choice>
              <mc:Fallback>
                <p:oleObj name="Equation" r:id="rId15" imgW="1701720" imgH="107928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9100" y="4406900"/>
                        <a:ext cx="17018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072390"/>
              </p:ext>
            </p:extLst>
          </p:nvPr>
        </p:nvGraphicFramePr>
        <p:xfrm>
          <a:off x="8597900" y="4406900"/>
          <a:ext cx="15367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2" name="Equation" r:id="rId17" imgW="1536480" imgH="1079280" progId="Equation.DSMT4">
                  <p:embed/>
                </p:oleObj>
              </mc:Choice>
              <mc:Fallback>
                <p:oleObj name="Equation" r:id="rId17" imgW="1536480" imgH="1079280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7900" y="4406900"/>
                        <a:ext cx="15367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"/>
                                        <p:tgtEl>
                                          <p:spTgt spid="7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7" grpId="0"/>
      <p:bldP spid="71694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76" name="Group 20"/>
          <p:cNvGrpSpPr>
            <a:grpSpLocks/>
          </p:cNvGrpSpPr>
          <p:nvPr/>
        </p:nvGrpSpPr>
        <p:grpSpPr bwMode="auto">
          <a:xfrm>
            <a:off x="795339" y="533400"/>
            <a:ext cx="7620000" cy="557212"/>
            <a:chOff x="386" y="312"/>
            <a:chExt cx="4800" cy="351"/>
          </a:xfrm>
        </p:grpSpPr>
        <p:sp>
          <p:nvSpPr>
            <p:cNvPr id="13330" name="Rectangle 3"/>
            <p:cNvSpPr>
              <a:spLocks noChangeArrowheads="1"/>
            </p:cNvSpPr>
            <p:nvPr/>
          </p:nvSpPr>
          <p:spPr bwMode="auto">
            <a:xfrm>
              <a:off x="386" y="312"/>
              <a:ext cx="15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类似地可定义 </a:t>
              </a:r>
              <a:endParaRPr lang="zh-CN" altLang="en-US" sz="36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3331" name="Object 2"/>
            <p:cNvGraphicFramePr>
              <a:graphicFrameLocks noChangeAspect="1"/>
            </p:cNvGraphicFramePr>
            <p:nvPr/>
          </p:nvGraphicFramePr>
          <p:xfrm>
            <a:off x="1788" y="345"/>
            <a:ext cx="151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1" name="Equation" r:id="rId3" imgW="2413000" imgH="444500" progId="Equation.DSMT4">
                    <p:embed/>
                  </p:oleObj>
                </mc:Choice>
                <mc:Fallback>
                  <p:oleObj name="Equation" r:id="rId3" imgW="2413000" imgH="4445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8" y="345"/>
                          <a:ext cx="1518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2" name="Rectangle 4"/>
            <p:cNvSpPr>
              <a:spLocks noChangeArrowheads="1"/>
            </p:cNvSpPr>
            <p:nvPr/>
          </p:nvSpPr>
          <p:spPr bwMode="auto">
            <a:xfrm>
              <a:off x="3210" y="336"/>
              <a:ext cx="197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关于 </a:t>
              </a:r>
              <a:r>
                <a:rPr lang="en-US" altLang="zh-CN" b="1" i="1">
                  <a:latin typeface="Times New Roman" panose="02020603050405020304" pitchFamily="18" charset="0"/>
                </a:rPr>
                <a:t>y </a:t>
              </a:r>
              <a:r>
                <a:rPr lang="zh-CN" altLang="en-US" b="1">
                  <a:latin typeface="Times New Roman" panose="02020603050405020304" pitchFamily="18" charset="0"/>
                </a:rPr>
                <a:t>的偏导数</a:t>
              </a:r>
              <a:r>
                <a:rPr lang="en-US" altLang="zh-CN" b="1">
                  <a:latin typeface="Times New Roman" panose="02020603050405020304" pitchFamily="18" charset="0"/>
                </a:rPr>
                <a:t>:    </a:t>
              </a:r>
              <a:endParaRPr lang="en-US" altLang="zh-CN" sz="36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0675" name="Group 19"/>
          <p:cNvGrpSpPr>
            <a:grpSpLocks/>
          </p:cNvGrpSpPr>
          <p:nvPr/>
        </p:nvGrpSpPr>
        <p:grpSpPr bwMode="auto">
          <a:xfrm>
            <a:off x="2654301" y="1219201"/>
            <a:ext cx="8547101" cy="962025"/>
            <a:chOff x="700" y="828"/>
            <a:chExt cx="5384" cy="606"/>
          </a:xfrm>
        </p:grpSpPr>
        <p:graphicFrame>
          <p:nvGraphicFramePr>
            <p:cNvPr id="13328" name="Object 6"/>
            <p:cNvGraphicFramePr>
              <a:graphicFrameLocks noChangeAspect="1"/>
            </p:cNvGraphicFramePr>
            <p:nvPr/>
          </p:nvGraphicFramePr>
          <p:xfrm>
            <a:off x="700" y="828"/>
            <a:ext cx="4176" cy="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2" name="Equation" r:id="rId5" imgW="6629400" imgH="965160" progId="Equation.DSMT4">
                    <p:embed/>
                  </p:oleObj>
                </mc:Choice>
                <mc:Fallback>
                  <p:oleObj name="Equation" r:id="rId5" imgW="6629400" imgH="96516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" y="828"/>
                          <a:ext cx="4176" cy="6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60531866"/>
                </p:ext>
              </p:extLst>
            </p:nvPr>
          </p:nvGraphicFramePr>
          <p:xfrm>
            <a:off x="5742" y="1016"/>
            <a:ext cx="342" cy="2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3" name="Equation" r:id="rId7" imgW="545760" imgH="406080" progId="Equation.DSMT4">
                    <p:embed/>
                  </p:oleObj>
                </mc:Choice>
                <mc:Fallback>
                  <p:oleObj name="Equation" r:id="rId7" imgW="545760" imgH="40608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42" y="1016"/>
                          <a:ext cx="342" cy="2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665" name="Rectangle 9"/>
          <p:cNvSpPr>
            <a:spLocks noChangeArrowheads="1"/>
          </p:cNvSpPr>
          <p:nvPr/>
        </p:nvSpPr>
        <p:spPr bwMode="auto">
          <a:xfrm>
            <a:off x="831852" y="2446337"/>
            <a:ext cx="156051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记作</a:t>
            </a:r>
          </a:p>
        </p:txBody>
      </p:sp>
      <p:graphicFrame>
        <p:nvGraphicFramePr>
          <p:cNvPr id="70666" name="Object 10"/>
          <p:cNvGraphicFramePr>
            <a:graphicFrameLocks noChangeAspect="1"/>
          </p:cNvGraphicFramePr>
          <p:nvPr/>
        </p:nvGraphicFramePr>
        <p:xfrm>
          <a:off x="2971801" y="3200401"/>
          <a:ext cx="1547813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4" name="Equation" r:id="rId9" imgW="1549080" imgH="482400" progId="Equation.DSMT4">
                  <p:embed/>
                </p:oleObj>
              </mc:Choice>
              <mc:Fallback>
                <p:oleObj name="Equation" r:id="rId9" imgW="1549080" imgH="4824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3200401"/>
                        <a:ext cx="1547813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0673" name="Group 17"/>
          <p:cNvGrpSpPr>
            <a:grpSpLocks/>
          </p:cNvGrpSpPr>
          <p:nvPr/>
        </p:nvGrpSpPr>
        <p:grpSpPr bwMode="auto">
          <a:xfrm>
            <a:off x="774702" y="4125912"/>
            <a:ext cx="9664700" cy="914400"/>
            <a:chOff x="431" y="2537"/>
            <a:chExt cx="6088" cy="576"/>
          </a:xfrm>
        </p:grpSpPr>
        <p:sp>
          <p:nvSpPr>
            <p:cNvPr id="13326" name="Rectangle 13"/>
            <p:cNvSpPr>
              <a:spLocks noChangeArrowheads="1"/>
            </p:cNvSpPr>
            <p:nvPr/>
          </p:nvSpPr>
          <p:spPr bwMode="auto">
            <a:xfrm>
              <a:off x="431" y="2604"/>
              <a:ext cx="5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注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1 </a:t>
              </a:r>
              <a:endPara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3327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4045961"/>
                </p:ext>
              </p:extLst>
            </p:nvPr>
          </p:nvGraphicFramePr>
          <p:xfrm>
            <a:off x="1073" y="2537"/>
            <a:ext cx="5446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5" name="Equation" r:id="rId11" imgW="8648640" imgH="914400" progId="Equation.DSMT4">
                    <p:embed/>
                  </p:oleObj>
                </mc:Choice>
                <mc:Fallback>
                  <p:oleObj name="Equation" r:id="rId11" imgW="8648640" imgH="914400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3" y="2537"/>
                          <a:ext cx="5446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06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008392"/>
              </p:ext>
            </p:extLst>
          </p:nvPr>
        </p:nvGraphicFramePr>
        <p:xfrm>
          <a:off x="1793877" y="5202237"/>
          <a:ext cx="40401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6" name="Equation" r:id="rId13" imgW="4038480" imgH="850680" progId="Equation.DSMT4">
                  <p:embed/>
                </p:oleObj>
              </mc:Choice>
              <mc:Fallback>
                <p:oleObj name="Equation" r:id="rId13" imgW="4038480" imgH="85068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7" y="5202237"/>
                        <a:ext cx="404018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34" name="Object 22"/>
          <p:cNvGraphicFramePr>
            <a:graphicFrameLocks noChangeAspect="1"/>
          </p:cNvGraphicFramePr>
          <p:nvPr/>
        </p:nvGraphicFramePr>
        <p:xfrm>
          <a:off x="4711700" y="2946400"/>
          <a:ext cx="53848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7" name="Equation" r:id="rId15" imgW="5384520" imgH="1079280" progId="Equation.DSMT4">
                  <p:embed/>
                </p:oleObj>
              </mc:Choice>
              <mc:Fallback>
                <p:oleObj name="Equation" r:id="rId15" imgW="5384520" imgH="107928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1700" y="2946400"/>
                        <a:ext cx="53848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0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70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1" name="Rectangle 3"/>
          <p:cNvSpPr>
            <a:spLocks noChangeArrowheads="1"/>
          </p:cNvSpPr>
          <p:nvPr/>
        </p:nvSpPr>
        <p:spPr bwMode="auto">
          <a:xfrm>
            <a:off x="838200" y="914400"/>
            <a:ext cx="31289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注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在上述定义中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zh-CN" sz="3600" b="1">
              <a:latin typeface="Times New Roman" panose="02020603050405020304" pitchFamily="18" charset="0"/>
            </a:endParaRPr>
          </a:p>
        </p:txBody>
      </p:sp>
      <p:grpSp>
        <p:nvGrpSpPr>
          <p:cNvPr id="14355" name="Group 19"/>
          <p:cNvGrpSpPr>
            <a:grpSpLocks/>
          </p:cNvGrpSpPr>
          <p:nvPr/>
        </p:nvGrpSpPr>
        <p:grpSpPr bwMode="auto">
          <a:xfrm>
            <a:off x="3898900" y="928688"/>
            <a:ext cx="6540499" cy="519113"/>
            <a:chOff x="2301" y="610"/>
            <a:chExt cx="4120" cy="327"/>
          </a:xfrm>
        </p:grpSpPr>
        <p:graphicFrame>
          <p:nvGraphicFramePr>
            <p:cNvPr id="14352" name="Object 2"/>
            <p:cNvGraphicFramePr>
              <a:graphicFrameLocks noChangeAspect="1"/>
            </p:cNvGraphicFramePr>
            <p:nvPr/>
          </p:nvGraphicFramePr>
          <p:xfrm>
            <a:off x="2301" y="634"/>
            <a:ext cx="151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29" name="Equation" r:id="rId3" imgW="2413000" imgH="444500" progId="Equation.DSMT4">
                    <p:embed/>
                  </p:oleObj>
                </mc:Choice>
                <mc:Fallback>
                  <p:oleObj name="Equation" r:id="rId3" imgW="2413000" imgH="4445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1" y="634"/>
                          <a:ext cx="1518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53" name="Rectangle 4"/>
            <p:cNvSpPr>
              <a:spLocks noChangeArrowheads="1"/>
            </p:cNvSpPr>
            <p:nvPr/>
          </p:nvSpPr>
          <p:spPr bwMode="auto">
            <a:xfrm>
              <a:off x="3747" y="610"/>
              <a:ext cx="267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存在对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x </a:t>
              </a:r>
              <a:r>
                <a:rPr lang="en-US" altLang="zh-CN" b="1" dirty="0">
                  <a:latin typeface="Times New Roman" panose="02020603050405020304" pitchFamily="18" charset="0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或 </a:t>
              </a:r>
              <a:r>
                <a:rPr lang="en-US" altLang="zh-CN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的偏导数，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3600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696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332214"/>
              </p:ext>
            </p:extLst>
          </p:nvPr>
        </p:nvGraphicFramePr>
        <p:xfrm>
          <a:off x="1676400" y="1628775"/>
          <a:ext cx="22383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0" name="Equation" r:id="rId5" imgW="2234880" imgH="444240" progId="Equation.DSMT4">
                  <p:embed/>
                </p:oleObj>
              </mc:Choice>
              <mc:Fallback>
                <p:oleObj name="Equation" r:id="rId5" imgW="2234880" imgH="4442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628775"/>
                        <a:ext cx="223837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328670"/>
              </p:ext>
            </p:extLst>
          </p:nvPr>
        </p:nvGraphicFramePr>
        <p:xfrm>
          <a:off x="4616449" y="2151063"/>
          <a:ext cx="42799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1" name="Equation" r:id="rId7" imgW="4279900" imgH="558800" progId="Equation.DSMT4">
                  <p:embed/>
                </p:oleObj>
              </mc:Choice>
              <mc:Fallback>
                <p:oleObj name="Equation" r:id="rId7" imgW="4279900" imgH="558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6449" y="2151063"/>
                        <a:ext cx="427990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405780"/>
              </p:ext>
            </p:extLst>
          </p:nvPr>
        </p:nvGraphicFramePr>
        <p:xfrm>
          <a:off x="4243387" y="2859088"/>
          <a:ext cx="53578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2" name="Equation" r:id="rId9" imgW="5359400" imgH="609600" progId="Equation.DSMT4">
                  <p:embed/>
                </p:oleObj>
              </mc:Choice>
              <mc:Fallback>
                <p:oleObj name="Equation" r:id="rId9" imgW="5359400" imgH="609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7" y="2859088"/>
                        <a:ext cx="5357813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1498600" y="3617913"/>
            <a:ext cx="2416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上必须有定义</a:t>
            </a:r>
            <a:r>
              <a:rPr lang="en-US" altLang="zh-CN" b="1">
                <a:latin typeface="Times New Roman" panose="02020603050405020304" pitchFamily="18" charset="0"/>
              </a:rPr>
              <a:t>.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900486" y="3617913"/>
            <a:ext cx="73009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显然，在定义域的内点处总能满足这</a:t>
            </a:r>
            <a:r>
              <a:rPr lang="zh-CN" altLang="en-US" b="1" dirty="0">
                <a:latin typeface="Times New Roman" panose="02020603050405020304" pitchFamily="18" charset="0"/>
              </a:rPr>
              <a:t>种要求，</a:t>
            </a: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1524000" y="4281487"/>
            <a:ext cx="632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而在界点处则往往无法考虑偏导数．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9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9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1" grpId="0"/>
      <p:bldP spid="69647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46018"/>
              </p:ext>
            </p:extLst>
          </p:nvPr>
        </p:nvGraphicFramePr>
        <p:xfrm>
          <a:off x="2565400" y="3048001"/>
          <a:ext cx="339090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2" name="Equation" r:id="rId3" imgW="3390840" imgH="914400" progId="Equation.DSMT4">
                  <p:embed/>
                </p:oleObj>
              </mc:Choice>
              <mc:Fallback>
                <p:oleObj name="Equation" r:id="rId3" imgW="3390840" imgH="914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3048001"/>
                        <a:ext cx="339090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426143"/>
              </p:ext>
            </p:extLst>
          </p:nvPr>
        </p:nvGraphicFramePr>
        <p:xfrm>
          <a:off x="1104900" y="4421188"/>
          <a:ext cx="3709988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3" name="Equation" r:id="rId5" imgW="3708360" imgH="457200" progId="Equation.DSMT4">
                  <p:embed/>
                </p:oleObj>
              </mc:Choice>
              <mc:Fallback>
                <p:oleObj name="Equation" r:id="rId5" imgW="3708360" imgH="457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4421188"/>
                        <a:ext cx="3709988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36" name="Group 28"/>
          <p:cNvGrpSpPr>
            <a:grpSpLocks/>
          </p:cNvGrpSpPr>
          <p:nvPr/>
        </p:nvGrpSpPr>
        <p:grpSpPr bwMode="auto">
          <a:xfrm>
            <a:off x="914400" y="762000"/>
            <a:ext cx="8053388" cy="590550"/>
            <a:chOff x="376" y="2628"/>
            <a:chExt cx="5073" cy="372"/>
          </a:xfrm>
        </p:grpSpPr>
        <p:graphicFrame>
          <p:nvGraphicFramePr>
            <p:cNvPr id="15377" name="Object 29"/>
            <p:cNvGraphicFramePr>
              <a:graphicFrameLocks noChangeAspect="1"/>
            </p:cNvGraphicFramePr>
            <p:nvPr/>
          </p:nvGraphicFramePr>
          <p:xfrm>
            <a:off x="1056" y="2718"/>
            <a:ext cx="1170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34" name="Equation" r:id="rId7" imgW="1854200" imgH="393700" progId="Equation.DSMT4">
                    <p:embed/>
                  </p:oleObj>
                </mc:Choice>
                <mc:Fallback>
                  <p:oleObj name="Equation" r:id="rId7" imgW="1854200" imgH="393700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2718"/>
                          <a:ext cx="1170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8" name="Object 30"/>
            <p:cNvGraphicFramePr>
              <a:graphicFrameLocks noChangeAspect="1"/>
            </p:cNvGraphicFramePr>
            <p:nvPr/>
          </p:nvGraphicFramePr>
          <p:xfrm>
            <a:off x="4039" y="2699"/>
            <a:ext cx="65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35" name="Equation" r:id="rId9" imgW="1040948" imgH="393529" progId="Equation.DSMT4">
                    <p:embed/>
                  </p:oleObj>
                </mc:Choice>
                <mc:Fallback>
                  <p:oleObj name="Equation" r:id="rId9" imgW="1040948" imgH="393529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9" y="2699"/>
                          <a:ext cx="65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9" name="Rectangle 31"/>
            <p:cNvSpPr>
              <a:spLocks noChangeArrowheads="1"/>
            </p:cNvSpPr>
            <p:nvPr/>
          </p:nvSpPr>
          <p:spPr bwMode="auto">
            <a:xfrm>
              <a:off x="376" y="2673"/>
              <a:ext cx="84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若函数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15380" name="Rectangle 32"/>
            <p:cNvSpPr>
              <a:spLocks noChangeArrowheads="1"/>
            </p:cNvSpPr>
            <p:nvPr/>
          </p:nvSpPr>
          <p:spPr bwMode="auto">
            <a:xfrm>
              <a:off x="2141" y="2646"/>
              <a:ext cx="20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在区域 </a:t>
              </a:r>
              <a:r>
                <a:rPr lang="en-US" altLang="zh-CN" b="1" i="1">
                  <a:latin typeface="Times New Roman" panose="02020603050405020304" pitchFamily="18" charset="0"/>
                </a:rPr>
                <a:t>D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上每一点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15381" name="Rectangle 33"/>
            <p:cNvSpPr>
              <a:spLocks noChangeArrowheads="1"/>
            </p:cNvSpPr>
            <p:nvPr/>
          </p:nvSpPr>
          <p:spPr bwMode="auto">
            <a:xfrm>
              <a:off x="4602" y="2628"/>
              <a:ext cx="84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都存在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15374" name="Rectangle 35"/>
          <p:cNvSpPr>
            <a:spLocks noChangeArrowheads="1"/>
          </p:cNvSpPr>
          <p:nvPr/>
        </p:nvSpPr>
        <p:spPr bwMode="auto">
          <a:xfrm>
            <a:off x="8705851" y="775546"/>
            <a:ext cx="22044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 </a:t>
            </a:r>
            <a:r>
              <a:rPr lang="en-US" altLang="zh-CN" b="1" i="1" dirty="0">
                <a:latin typeface="Times New Roman" panose="02020603050405020304" pitchFamily="18" charset="0"/>
              </a:rPr>
              <a:t>x </a:t>
            </a:r>
            <a:r>
              <a:rPr lang="en-US" altLang="zh-CN" b="1" dirty="0">
                <a:latin typeface="Times New Roman" panose="02020603050405020304" pitchFamily="18" charset="0"/>
              </a:rPr>
              <a:t>(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或对 </a:t>
            </a:r>
            <a:r>
              <a:rPr lang="en-US" altLang="zh-CN" b="1" i="1" dirty="0">
                <a:latin typeface="Times New Roman" panose="02020603050405020304" pitchFamily="18" charset="0"/>
              </a:rPr>
              <a:t>y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68646" name="Rectangle 38"/>
          <p:cNvSpPr>
            <a:spLocks noChangeArrowheads="1"/>
          </p:cNvSpPr>
          <p:nvPr/>
        </p:nvSpPr>
        <p:spPr bwMode="auto">
          <a:xfrm>
            <a:off x="928689" y="2271248"/>
            <a:ext cx="35766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也简称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偏导数</a:t>
            </a:r>
            <a:r>
              <a:rPr lang="en-US" altLang="zh-CN" b="1" dirty="0">
                <a:latin typeface="Times New Roman" panose="02020603050405020304" pitchFamily="18" charset="0"/>
              </a:rPr>
              <a:t>), </a:t>
            </a:r>
            <a:r>
              <a:rPr lang="zh-CN" altLang="en-US" b="1" dirty="0">
                <a:latin typeface="Times New Roman" panose="02020603050405020304" pitchFamily="18" charset="0"/>
              </a:rPr>
              <a:t>        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810000" y="2271713"/>
            <a:ext cx="9874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记作 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grpSp>
        <p:nvGrpSpPr>
          <p:cNvPr id="15384" name="Group 24"/>
          <p:cNvGrpSpPr>
            <a:grpSpLocks/>
          </p:cNvGrpSpPr>
          <p:nvPr/>
        </p:nvGrpSpPr>
        <p:grpSpPr bwMode="auto">
          <a:xfrm>
            <a:off x="914400" y="1536702"/>
            <a:ext cx="9753600" cy="523875"/>
            <a:chOff x="1624" y="1016"/>
            <a:chExt cx="6144" cy="330"/>
          </a:xfrm>
        </p:grpSpPr>
        <p:graphicFrame>
          <p:nvGraphicFramePr>
            <p:cNvPr id="15375" name="Object 36"/>
            <p:cNvGraphicFramePr>
              <a:graphicFrameLocks noChangeAspect="1"/>
            </p:cNvGraphicFramePr>
            <p:nvPr/>
          </p:nvGraphicFramePr>
          <p:xfrm>
            <a:off x="3400" y="1062"/>
            <a:ext cx="1186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36" name="Equation" r:id="rId11" imgW="1879560" imgH="393480" progId="Equation.DSMT4">
                    <p:embed/>
                  </p:oleObj>
                </mc:Choice>
                <mc:Fallback>
                  <p:oleObj name="Equation" r:id="rId11" imgW="1879560" imgH="393480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0" y="1062"/>
                          <a:ext cx="1186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6" name="Rectangle 37"/>
            <p:cNvSpPr>
              <a:spLocks noChangeArrowheads="1"/>
            </p:cNvSpPr>
            <p:nvPr/>
          </p:nvSpPr>
          <p:spPr bwMode="auto">
            <a:xfrm>
              <a:off x="4434" y="1017"/>
              <a:ext cx="33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D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上</a:t>
              </a:r>
              <a:r>
                <a:rPr lang="zh-CN" altLang="en-US" b="1" dirty="0">
                  <a:latin typeface="Times New Roman" panose="02020603050405020304" pitchFamily="18" charset="0"/>
                </a:rPr>
                <a:t>对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x </a:t>
              </a:r>
              <a:r>
                <a:rPr lang="en-US" altLang="zh-CN" b="1" dirty="0">
                  <a:latin typeface="Times New Roman" panose="02020603050405020304" pitchFamily="18" charset="0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</a:rPr>
                <a:t>或对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y </a:t>
              </a:r>
              <a:r>
                <a:rPr lang="en-US" altLang="zh-CN" b="1" dirty="0">
                  <a:latin typeface="Times New Roman" panose="02020603050405020304" pitchFamily="18" charset="0"/>
                </a:rPr>
                <a:t>) 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</a:t>
              </a:r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偏导函数</a:t>
              </a:r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5383" name="Rectangle 35"/>
            <p:cNvSpPr>
              <a:spLocks noChangeArrowheads="1"/>
            </p:cNvSpPr>
            <p:nvPr/>
          </p:nvSpPr>
          <p:spPr bwMode="auto">
            <a:xfrm>
              <a:off x="1624" y="1016"/>
              <a:ext cx="222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的偏导数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则得到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5385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467439"/>
              </p:ext>
            </p:extLst>
          </p:nvPr>
        </p:nvGraphicFramePr>
        <p:xfrm>
          <a:off x="6223000" y="2984500"/>
          <a:ext cx="37592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7" name="Equation" r:id="rId13" imgW="3759120" imgH="1002960" progId="Equation.DSMT4">
                  <p:embed/>
                </p:oleObj>
              </mc:Choice>
              <mc:Fallback>
                <p:oleObj name="Equation" r:id="rId13" imgW="3759120" imgH="100296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0" y="2984500"/>
                        <a:ext cx="37592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6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924862"/>
              </p:ext>
            </p:extLst>
          </p:nvPr>
        </p:nvGraphicFramePr>
        <p:xfrm>
          <a:off x="4584700" y="4267200"/>
          <a:ext cx="2057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8" name="Equation" r:id="rId15" imgW="2057400" imgH="914400" progId="Equation.DSMT4">
                  <p:embed/>
                </p:oleObj>
              </mc:Choice>
              <mc:Fallback>
                <p:oleObj name="Equation" r:id="rId15" imgW="2057400" imgH="9144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4700" y="4267200"/>
                        <a:ext cx="2057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736671"/>
              </p:ext>
            </p:extLst>
          </p:nvPr>
        </p:nvGraphicFramePr>
        <p:xfrm>
          <a:off x="6591300" y="4182649"/>
          <a:ext cx="33909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9" name="Equation" r:id="rId17" imgW="3390840" imgH="1002960" progId="Equation.DSMT4">
                  <p:embed/>
                </p:oleObj>
              </mc:Choice>
              <mc:Fallback>
                <p:oleObj name="Equation" r:id="rId17" imgW="3390840" imgH="100296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300" y="4182649"/>
                        <a:ext cx="33909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/>
      <p:bldP spid="6864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4" name="Rectangle 5"/>
          <p:cNvSpPr>
            <a:spLocks noChangeArrowheads="1"/>
          </p:cNvSpPr>
          <p:nvPr/>
        </p:nvSpPr>
        <p:spPr bwMode="auto">
          <a:xfrm>
            <a:off x="762000" y="530825"/>
            <a:ext cx="3221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cs typeface="Times New Roman" panose="02020603050405020304" pitchFamily="18" charset="0"/>
              </a:rPr>
              <a:t>偏导数的几何意义</a:t>
            </a:r>
            <a:r>
              <a:rPr lang="en-US" altLang="zh-CN" b="1" dirty="0">
                <a:solidFill>
                  <a:srgbClr val="0000FF"/>
                </a:solidFill>
                <a:cs typeface="Times New Roman" panose="02020603050405020304" pitchFamily="18" charset="0"/>
              </a:rPr>
              <a:t>: </a:t>
            </a:r>
            <a:endParaRPr lang="en-US" altLang="zh-CN" b="1" dirty="0">
              <a:solidFill>
                <a:srgbClr val="0000FF"/>
              </a:solidFill>
            </a:endParaRPr>
          </a:p>
        </p:txBody>
      </p:sp>
      <p:grpSp>
        <p:nvGrpSpPr>
          <p:cNvPr id="16442" name="Group 58"/>
          <p:cNvGrpSpPr>
            <a:grpSpLocks/>
          </p:cNvGrpSpPr>
          <p:nvPr/>
        </p:nvGrpSpPr>
        <p:grpSpPr bwMode="auto">
          <a:xfrm>
            <a:off x="3887786" y="538762"/>
            <a:ext cx="7945438" cy="523875"/>
            <a:chOff x="2352" y="315"/>
            <a:chExt cx="5005" cy="330"/>
          </a:xfrm>
        </p:grpSpPr>
        <p:graphicFrame>
          <p:nvGraphicFramePr>
            <p:cNvPr id="16435" name="Object 6"/>
            <p:cNvGraphicFramePr>
              <a:graphicFrameLocks noChangeAspect="1"/>
            </p:cNvGraphicFramePr>
            <p:nvPr/>
          </p:nvGraphicFramePr>
          <p:xfrm>
            <a:off x="2352" y="371"/>
            <a:ext cx="1170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16" name="Equation" r:id="rId3" imgW="1854200" imgH="393700" progId="Equation.DSMT4">
                    <p:embed/>
                  </p:oleObj>
                </mc:Choice>
                <mc:Fallback>
                  <p:oleObj name="Equation" r:id="rId3" imgW="1854200" imgH="39370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371"/>
                          <a:ext cx="1170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36" name="Rectangle 7"/>
            <p:cNvSpPr>
              <a:spLocks noChangeArrowheads="1"/>
            </p:cNvSpPr>
            <p:nvPr/>
          </p:nvSpPr>
          <p:spPr bwMode="auto">
            <a:xfrm>
              <a:off x="3441" y="315"/>
              <a:ext cx="391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cs typeface="Times New Roman" panose="02020603050405020304" pitchFamily="18" charset="0"/>
                </a:rPr>
                <a:t>的几何图象通常是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三维空间中的曲面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/>
                <a:t> </a:t>
              </a:r>
            </a:p>
          </p:txBody>
        </p:sp>
      </p:grpSp>
      <p:graphicFrame>
        <p:nvGraphicFramePr>
          <p:cNvPr id="10036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642160"/>
              </p:ext>
            </p:extLst>
          </p:nvPr>
        </p:nvGraphicFramePr>
        <p:xfrm>
          <a:off x="1290635" y="1877432"/>
          <a:ext cx="352583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17" name="Equation" r:id="rId5" imgW="3530520" imgH="444240" progId="Equation.DSMT4">
                  <p:embed/>
                </p:oleObj>
              </mc:Choice>
              <mc:Fallback>
                <p:oleObj name="Equation" r:id="rId5" imgW="3530520" imgH="4442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5" y="1877432"/>
                        <a:ext cx="3525838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898821"/>
              </p:ext>
            </p:extLst>
          </p:nvPr>
        </p:nvGraphicFramePr>
        <p:xfrm>
          <a:off x="1290635" y="2466212"/>
          <a:ext cx="39338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18" name="Equation" r:id="rId7" imgW="3568700" imgH="431800" progId="Equation.DSMT4">
                  <p:embed/>
                </p:oleObj>
              </mc:Choice>
              <mc:Fallback>
                <p:oleObj name="Equation" r:id="rId7" imgW="3568700" imgH="4318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5" y="2466212"/>
                        <a:ext cx="39338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0370" name="Group 18"/>
          <p:cNvGrpSpPr>
            <a:grpSpLocks/>
          </p:cNvGrpSpPr>
          <p:nvPr/>
        </p:nvGrpSpPr>
        <p:grpSpPr bwMode="auto">
          <a:xfrm>
            <a:off x="3727547" y="2699574"/>
            <a:ext cx="5348274" cy="3499021"/>
            <a:chOff x="748" y="391"/>
            <a:chExt cx="3512" cy="2260"/>
          </a:xfrm>
        </p:grpSpPr>
        <p:sp>
          <p:nvSpPr>
            <p:cNvPr id="16401" name="Freeform 19"/>
            <p:cNvSpPr>
              <a:spLocks/>
            </p:cNvSpPr>
            <p:nvPr/>
          </p:nvSpPr>
          <p:spPr bwMode="auto">
            <a:xfrm>
              <a:off x="1728" y="1537"/>
              <a:ext cx="1147" cy="695"/>
            </a:xfrm>
            <a:custGeom>
              <a:avLst/>
              <a:gdLst>
                <a:gd name="T0" fmla="*/ 0 w 1147"/>
                <a:gd name="T1" fmla="*/ 23 h 695"/>
                <a:gd name="T2" fmla="*/ 346 w 1147"/>
                <a:gd name="T3" fmla="*/ 20 h 695"/>
                <a:gd name="T4" fmla="*/ 731 w 1147"/>
                <a:gd name="T5" fmla="*/ 146 h 695"/>
                <a:gd name="T6" fmla="*/ 1032 w 1147"/>
                <a:gd name="T7" fmla="*/ 443 h 695"/>
                <a:gd name="T8" fmla="*/ 1147 w 1147"/>
                <a:gd name="T9" fmla="*/ 695 h 6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7" h="695">
                  <a:moveTo>
                    <a:pt x="0" y="23"/>
                  </a:moveTo>
                  <a:cubicBezTo>
                    <a:pt x="58" y="21"/>
                    <a:pt x="224" y="0"/>
                    <a:pt x="346" y="20"/>
                  </a:cubicBezTo>
                  <a:cubicBezTo>
                    <a:pt x="468" y="40"/>
                    <a:pt x="617" y="76"/>
                    <a:pt x="731" y="146"/>
                  </a:cubicBezTo>
                  <a:cubicBezTo>
                    <a:pt x="845" y="216"/>
                    <a:pt x="963" y="352"/>
                    <a:pt x="1032" y="443"/>
                  </a:cubicBezTo>
                  <a:cubicBezTo>
                    <a:pt x="1101" y="534"/>
                    <a:pt x="1123" y="643"/>
                    <a:pt x="1147" y="695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2" name="Freeform 20"/>
            <p:cNvSpPr>
              <a:spLocks/>
            </p:cNvSpPr>
            <p:nvPr/>
          </p:nvSpPr>
          <p:spPr bwMode="auto">
            <a:xfrm>
              <a:off x="1734" y="706"/>
              <a:ext cx="2333" cy="854"/>
            </a:xfrm>
            <a:custGeom>
              <a:avLst/>
              <a:gdLst>
                <a:gd name="T0" fmla="*/ 0 w 2333"/>
                <a:gd name="T1" fmla="*/ 854 h 854"/>
                <a:gd name="T2" fmla="*/ 190 w 2333"/>
                <a:gd name="T3" fmla="*/ 547 h 854"/>
                <a:gd name="T4" fmla="*/ 478 w 2333"/>
                <a:gd name="T5" fmla="*/ 284 h 854"/>
                <a:gd name="T6" fmla="*/ 902 w 2333"/>
                <a:gd name="T7" fmla="*/ 93 h 854"/>
                <a:gd name="T8" fmla="*/ 1302 w 2333"/>
                <a:gd name="T9" fmla="*/ 11 h 854"/>
                <a:gd name="T10" fmla="*/ 1690 w 2333"/>
                <a:gd name="T11" fmla="*/ 25 h 854"/>
                <a:gd name="T12" fmla="*/ 2004 w 2333"/>
                <a:gd name="T13" fmla="*/ 128 h 854"/>
                <a:gd name="T14" fmla="*/ 2333 w 2333"/>
                <a:gd name="T15" fmla="*/ 347 h 8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33" h="854">
                  <a:moveTo>
                    <a:pt x="0" y="854"/>
                  </a:moveTo>
                  <a:cubicBezTo>
                    <a:pt x="33" y="803"/>
                    <a:pt x="110" y="642"/>
                    <a:pt x="190" y="547"/>
                  </a:cubicBezTo>
                  <a:cubicBezTo>
                    <a:pt x="270" y="452"/>
                    <a:pt x="359" y="360"/>
                    <a:pt x="478" y="284"/>
                  </a:cubicBezTo>
                  <a:cubicBezTo>
                    <a:pt x="597" y="208"/>
                    <a:pt x="765" y="139"/>
                    <a:pt x="902" y="93"/>
                  </a:cubicBezTo>
                  <a:cubicBezTo>
                    <a:pt x="1039" y="48"/>
                    <a:pt x="1171" y="22"/>
                    <a:pt x="1302" y="11"/>
                  </a:cubicBezTo>
                  <a:cubicBezTo>
                    <a:pt x="1433" y="0"/>
                    <a:pt x="1573" y="6"/>
                    <a:pt x="1690" y="25"/>
                  </a:cubicBezTo>
                  <a:cubicBezTo>
                    <a:pt x="1807" y="44"/>
                    <a:pt x="1897" y="74"/>
                    <a:pt x="2004" y="128"/>
                  </a:cubicBezTo>
                  <a:cubicBezTo>
                    <a:pt x="2111" y="182"/>
                    <a:pt x="2264" y="302"/>
                    <a:pt x="2333" y="347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3" name="Freeform 21"/>
            <p:cNvSpPr>
              <a:spLocks/>
            </p:cNvSpPr>
            <p:nvPr/>
          </p:nvSpPr>
          <p:spPr bwMode="auto">
            <a:xfrm>
              <a:off x="2869" y="1053"/>
              <a:ext cx="1185" cy="1187"/>
            </a:xfrm>
            <a:custGeom>
              <a:avLst/>
              <a:gdLst>
                <a:gd name="T0" fmla="*/ 0 w 1185"/>
                <a:gd name="T1" fmla="*/ 1187 h 1187"/>
                <a:gd name="T2" fmla="*/ 29 w 1185"/>
                <a:gd name="T3" fmla="*/ 1017 h 1187"/>
                <a:gd name="T4" fmla="*/ 53 w 1185"/>
                <a:gd name="T5" fmla="*/ 927 h 1187"/>
                <a:gd name="T6" fmla="*/ 77 w 1185"/>
                <a:gd name="T7" fmla="*/ 843 h 1187"/>
                <a:gd name="T8" fmla="*/ 113 w 1185"/>
                <a:gd name="T9" fmla="*/ 747 h 1187"/>
                <a:gd name="T10" fmla="*/ 221 w 1185"/>
                <a:gd name="T11" fmla="*/ 549 h 1187"/>
                <a:gd name="T12" fmla="*/ 368 w 1185"/>
                <a:gd name="T13" fmla="*/ 375 h 1187"/>
                <a:gd name="T14" fmla="*/ 588 w 1185"/>
                <a:gd name="T15" fmla="*/ 195 h 1187"/>
                <a:gd name="T16" fmla="*/ 773 w 1185"/>
                <a:gd name="T17" fmla="*/ 96 h 1187"/>
                <a:gd name="T18" fmla="*/ 991 w 1185"/>
                <a:gd name="T19" fmla="*/ 21 h 1187"/>
                <a:gd name="T20" fmla="*/ 1185 w 1185"/>
                <a:gd name="T21" fmla="*/ 0 h 118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5" h="1187">
                  <a:moveTo>
                    <a:pt x="0" y="1187"/>
                  </a:moveTo>
                  <a:cubicBezTo>
                    <a:pt x="5" y="1159"/>
                    <a:pt x="20" y="1060"/>
                    <a:pt x="29" y="1017"/>
                  </a:cubicBezTo>
                  <a:cubicBezTo>
                    <a:pt x="38" y="974"/>
                    <a:pt x="45" y="956"/>
                    <a:pt x="53" y="927"/>
                  </a:cubicBezTo>
                  <a:cubicBezTo>
                    <a:pt x="61" y="898"/>
                    <a:pt x="67" y="873"/>
                    <a:pt x="77" y="843"/>
                  </a:cubicBezTo>
                  <a:cubicBezTo>
                    <a:pt x="87" y="813"/>
                    <a:pt x="89" y="796"/>
                    <a:pt x="113" y="747"/>
                  </a:cubicBezTo>
                  <a:cubicBezTo>
                    <a:pt x="137" y="698"/>
                    <a:pt x="179" y="611"/>
                    <a:pt x="221" y="549"/>
                  </a:cubicBezTo>
                  <a:cubicBezTo>
                    <a:pt x="263" y="487"/>
                    <a:pt x="307" y="434"/>
                    <a:pt x="368" y="375"/>
                  </a:cubicBezTo>
                  <a:cubicBezTo>
                    <a:pt x="429" y="316"/>
                    <a:pt x="520" y="241"/>
                    <a:pt x="588" y="195"/>
                  </a:cubicBezTo>
                  <a:cubicBezTo>
                    <a:pt x="655" y="148"/>
                    <a:pt x="705" y="124"/>
                    <a:pt x="773" y="96"/>
                  </a:cubicBezTo>
                  <a:cubicBezTo>
                    <a:pt x="840" y="67"/>
                    <a:pt x="922" y="37"/>
                    <a:pt x="991" y="21"/>
                  </a:cubicBezTo>
                  <a:cubicBezTo>
                    <a:pt x="1060" y="5"/>
                    <a:pt x="1145" y="4"/>
                    <a:pt x="1185" y="0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4" name="Freeform 22"/>
            <p:cNvSpPr>
              <a:spLocks/>
            </p:cNvSpPr>
            <p:nvPr/>
          </p:nvSpPr>
          <p:spPr bwMode="auto">
            <a:xfrm>
              <a:off x="1756" y="717"/>
              <a:ext cx="2268" cy="1448"/>
            </a:xfrm>
            <a:custGeom>
              <a:avLst/>
              <a:gdLst>
                <a:gd name="T0" fmla="*/ 0 w 5670"/>
                <a:gd name="T1" fmla="*/ 841 h 3618"/>
                <a:gd name="T2" fmla="*/ 102 w 5670"/>
                <a:gd name="T3" fmla="*/ 643 h 3618"/>
                <a:gd name="T4" fmla="*/ 254 w 5670"/>
                <a:gd name="T5" fmla="*/ 469 h 3618"/>
                <a:gd name="T6" fmla="*/ 389 w 5670"/>
                <a:gd name="T7" fmla="*/ 345 h 3618"/>
                <a:gd name="T8" fmla="*/ 558 w 5670"/>
                <a:gd name="T9" fmla="*/ 246 h 3618"/>
                <a:gd name="T10" fmla="*/ 694 w 5670"/>
                <a:gd name="T11" fmla="*/ 171 h 3618"/>
                <a:gd name="T12" fmla="*/ 793 w 5670"/>
                <a:gd name="T13" fmla="*/ 121 h 3618"/>
                <a:gd name="T14" fmla="*/ 913 w 5670"/>
                <a:gd name="T15" fmla="*/ 81 h 3618"/>
                <a:gd name="T16" fmla="*/ 1034 w 5670"/>
                <a:gd name="T17" fmla="*/ 41 h 3618"/>
                <a:gd name="T18" fmla="*/ 1221 w 5670"/>
                <a:gd name="T19" fmla="*/ 14 h 3618"/>
                <a:gd name="T20" fmla="*/ 1453 w 5670"/>
                <a:gd name="T21" fmla="*/ 0 h 3618"/>
                <a:gd name="T22" fmla="*/ 1530 w 5670"/>
                <a:gd name="T23" fmla="*/ 0 h 3618"/>
                <a:gd name="T24" fmla="*/ 1743 w 5670"/>
                <a:gd name="T25" fmla="*/ 47 h 3618"/>
                <a:gd name="T26" fmla="*/ 1879 w 5670"/>
                <a:gd name="T27" fmla="*/ 72 h 3618"/>
                <a:gd name="T28" fmla="*/ 2082 w 5670"/>
                <a:gd name="T29" fmla="*/ 171 h 3618"/>
                <a:gd name="T30" fmla="*/ 2268 w 5670"/>
                <a:gd name="T31" fmla="*/ 320 h 3618"/>
                <a:gd name="T32" fmla="*/ 2172 w 5670"/>
                <a:gd name="T33" fmla="*/ 336 h 3618"/>
                <a:gd name="T34" fmla="*/ 2038 w 5670"/>
                <a:gd name="T35" fmla="*/ 363 h 3618"/>
                <a:gd name="T36" fmla="*/ 1931 w 5670"/>
                <a:gd name="T37" fmla="*/ 403 h 3618"/>
                <a:gd name="T38" fmla="*/ 1811 w 5670"/>
                <a:gd name="T39" fmla="*/ 456 h 3618"/>
                <a:gd name="T40" fmla="*/ 1664 w 5670"/>
                <a:gd name="T41" fmla="*/ 550 h 3618"/>
                <a:gd name="T42" fmla="*/ 1557 w 5670"/>
                <a:gd name="T43" fmla="*/ 618 h 3618"/>
                <a:gd name="T44" fmla="*/ 1490 w 5670"/>
                <a:gd name="T45" fmla="*/ 668 h 3618"/>
                <a:gd name="T46" fmla="*/ 1371 w 5670"/>
                <a:gd name="T47" fmla="*/ 816 h 3618"/>
                <a:gd name="T48" fmla="*/ 1270 w 5670"/>
                <a:gd name="T49" fmla="*/ 941 h 3618"/>
                <a:gd name="T50" fmla="*/ 1236 w 5670"/>
                <a:gd name="T51" fmla="*/ 1015 h 3618"/>
                <a:gd name="T52" fmla="*/ 1202 w 5670"/>
                <a:gd name="T53" fmla="*/ 1114 h 3618"/>
                <a:gd name="T54" fmla="*/ 1151 w 5670"/>
                <a:gd name="T55" fmla="*/ 1263 h 3618"/>
                <a:gd name="T56" fmla="*/ 1114 w 5670"/>
                <a:gd name="T57" fmla="*/ 1448 h 3618"/>
                <a:gd name="T58" fmla="*/ 1011 w 5670"/>
                <a:gd name="T59" fmla="*/ 1246 h 3618"/>
                <a:gd name="T60" fmla="*/ 944 w 5670"/>
                <a:gd name="T61" fmla="*/ 1153 h 3618"/>
                <a:gd name="T62" fmla="*/ 850 w 5670"/>
                <a:gd name="T63" fmla="*/ 1072 h 3618"/>
                <a:gd name="T64" fmla="*/ 744 w 5670"/>
                <a:gd name="T65" fmla="*/ 979 h 3618"/>
                <a:gd name="T66" fmla="*/ 538 w 5670"/>
                <a:gd name="T67" fmla="*/ 872 h 3618"/>
                <a:gd name="T68" fmla="*/ 431 w 5670"/>
                <a:gd name="T69" fmla="*/ 845 h 3618"/>
                <a:gd name="T70" fmla="*/ 324 w 5670"/>
                <a:gd name="T71" fmla="*/ 832 h 3618"/>
                <a:gd name="T72" fmla="*/ 230 w 5670"/>
                <a:gd name="T73" fmla="*/ 818 h 3618"/>
                <a:gd name="T74" fmla="*/ 0 w 5670"/>
                <a:gd name="T75" fmla="*/ 841 h 361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670" h="3618">
                  <a:moveTo>
                    <a:pt x="0" y="2102"/>
                  </a:moveTo>
                  <a:lnTo>
                    <a:pt x="254" y="1606"/>
                  </a:lnTo>
                  <a:lnTo>
                    <a:pt x="635" y="1172"/>
                  </a:lnTo>
                  <a:lnTo>
                    <a:pt x="973" y="862"/>
                  </a:lnTo>
                  <a:lnTo>
                    <a:pt x="1396" y="614"/>
                  </a:lnTo>
                  <a:lnTo>
                    <a:pt x="1735" y="428"/>
                  </a:lnTo>
                  <a:lnTo>
                    <a:pt x="1982" y="303"/>
                  </a:lnTo>
                  <a:lnTo>
                    <a:pt x="2283" y="202"/>
                  </a:lnTo>
                  <a:lnTo>
                    <a:pt x="2585" y="102"/>
                  </a:lnTo>
                  <a:lnTo>
                    <a:pt x="3053" y="35"/>
                  </a:lnTo>
                  <a:lnTo>
                    <a:pt x="3633" y="0"/>
                  </a:lnTo>
                  <a:lnTo>
                    <a:pt x="3824" y="1"/>
                  </a:lnTo>
                  <a:lnTo>
                    <a:pt x="4358" y="118"/>
                  </a:lnTo>
                  <a:lnTo>
                    <a:pt x="4697" y="180"/>
                  </a:lnTo>
                  <a:lnTo>
                    <a:pt x="5205" y="428"/>
                  </a:lnTo>
                  <a:lnTo>
                    <a:pt x="5670" y="800"/>
                  </a:lnTo>
                  <a:lnTo>
                    <a:pt x="5431" y="839"/>
                  </a:lnTo>
                  <a:lnTo>
                    <a:pt x="5096" y="906"/>
                  </a:lnTo>
                  <a:lnTo>
                    <a:pt x="4828" y="1006"/>
                  </a:lnTo>
                  <a:lnTo>
                    <a:pt x="4527" y="1140"/>
                  </a:lnTo>
                  <a:lnTo>
                    <a:pt x="4159" y="1374"/>
                  </a:lnTo>
                  <a:lnTo>
                    <a:pt x="3893" y="1544"/>
                  </a:lnTo>
                  <a:lnTo>
                    <a:pt x="3724" y="1668"/>
                  </a:lnTo>
                  <a:lnTo>
                    <a:pt x="3427" y="2040"/>
                  </a:lnTo>
                  <a:lnTo>
                    <a:pt x="3174" y="2350"/>
                  </a:lnTo>
                  <a:lnTo>
                    <a:pt x="3089" y="2536"/>
                  </a:lnTo>
                  <a:lnTo>
                    <a:pt x="3004" y="2784"/>
                  </a:lnTo>
                  <a:lnTo>
                    <a:pt x="2877" y="3156"/>
                  </a:lnTo>
                  <a:lnTo>
                    <a:pt x="2786" y="3618"/>
                  </a:lnTo>
                  <a:lnTo>
                    <a:pt x="2528" y="3114"/>
                  </a:lnTo>
                  <a:lnTo>
                    <a:pt x="2361" y="2880"/>
                  </a:lnTo>
                  <a:lnTo>
                    <a:pt x="2126" y="2679"/>
                  </a:lnTo>
                  <a:lnTo>
                    <a:pt x="1859" y="2445"/>
                  </a:lnTo>
                  <a:lnTo>
                    <a:pt x="1346" y="2178"/>
                  </a:lnTo>
                  <a:lnTo>
                    <a:pt x="1078" y="2111"/>
                  </a:lnTo>
                  <a:lnTo>
                    <a:pt x="810" y="2078"/>
                  </a:lnTo>
                  <a:lnTo>
                    <a:pt x="575" y="2044"/>
                  </a:lnTo>
                  <a:lnTo>
                    <a:pt x="0" y="2102"/>
                  </a:lnTo>
                  <a:close/>
                </a:path>
              </a:pathLst>
            </a:custGeom>
            <a:gradFill rotWithShape="0">
              <a:gsLst>
                <a:gs pos="0">
                  <a:srgbClr val="6B766B"/>
                </a:gs>
                <a:gs pos="50000">
                  <a:srgbClr val="E7FFE7"/>
                </a:gs>
                <a:gs pos="100000">
                  <a:srgbClr val="6B766B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Line 23"/>
            <p:cNvSpPr>
              <a:spLocks noChangeShapeType="1"/>
            </p:cNvSpPr>
            <p:nvPr/>
          </p:nvSpPr>
          <p:spPr bwMode="auto">
            <a:xfrm flipH="1">
              <a:off x="1331" y="461"/>
              <a:ext cx="2218" cy="1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6" name="Line 24"/>
            <p:cNvSpPr>
              <a:spLocks noChangeShapeType="1"/>
            </p:cNvSpPr>
            <p:nvPr/>
          </p:nvSpPr>
          <p:spPr bwMode="auto">
            <a:xfrm>
              <a:off x="3550" y="454"/>
              <a:ext cx="0" cy="2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7" name="Line 25"/>
            <p:cNvSpPr>
              <a:spLocks noChangeShapeType="1"/>
            </p:cNvSpPr>
            <p:nvPr/>
          </p:nvSpPr>
          <p:spPr bwMode="auto">
            <a:xfrm flipV="1">
              <a:off x="933" y="1671"/>
              <a:ext cx="1492" cy="4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8" name="Line 26"/>
            <p:cNvSpPr>
              <a:spLocks noChangeShapeType="1"/>
            </p:cNvSpPr>
            <p:nvPr/>
          </p:nvSpPr>
          <p:spPr bwMode="auto">
            <a:xfrm flipV="1">
              <a:off x="2411" y="1448"/>
              <a:ext cx="807" cy="2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Line 27"/>
            <p:cNvSpPr>
              <a:spLocks noChangeShapeType="1"/>
            </p:cNvSpPr>
            <p:nvPr/>
          </p:nvSpPr>
          <p:spPr bwMode="auto">
            <a:xfrm flipV="1">
              <a:off x="3214" y="1343"/>
              <a:ext cx="336" cy="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Line 28"/>
            <p:cNvSpPr>
              <a:spLocks noChangeShapeType="1"/>
            </p:cNvSpPr>
            <p:nvPr/>
          </p:nvSpPr>
          <p:spPr bwMode="auto">
            <a:xfrm>
              <a:off x="3550" y="727"/>
              <a:ext cx="0" cy="4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1" name="Line 29"/>
            <p:cNvSpPr>
              <a:spLocks noChangeShapeType="1"/>
            </p:cNvSpPr>
            <p:nvPr/>
          </p:nvSpPr>
          <p:spPr bwMode="auto">
            <a:xfrm>
              <a:off x="3550" y="1198"/>
              <a:ext cx="0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Line 30"/>
            <p:cNvSpPr>
              <a:spLocks noChangeShapeType="1"/>
            </p:cNvSpPr>
            <p:nvPr/>
          </p:nvSpPr>
          <p:spPr bwMode="auto">
            <a:xfrm flipV="1">
              <a:off x="3198" y="753"/>
              <a:ext cx="0" cy="3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3" name="Line 31"/>
            <p:cNvSpPr>
              <a:spLocks noChangeShapeType="1"/>
            </p:cNvSpPr>
            <p:nvPr/>
          </p:nvSpPr>
          <p:spPr bwMode="auto">
            <a:xfrm flipV="1">
              <a:off x="3198" y="391"/>
              <a:ext cx="0" cy="2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4" name="Line 32"/>
            <p:cNvSpPr>
              <a:spLocks noChangeShapeType="1"/>
            </p:cNvSpPr>
            <p:nvPr/>
          </p:nvSpPr>
          <p:spPr bwMode="auto">
            <a:xfrm>
              <a:off x="3194" y="1150"/>
              <a:ext cx="370" cy="19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Line 33"/>
            <p:cNvSpPr>
              <a:spLocks noChangeShapeType="1"/>
            </p:cNvSpPr>
            <p:nvPr/>
          </p:nvSpPr>
          <p:spPr bwMode="auto">
            <a:xfrm>
              <a:off x="3436" y="1286"/>
              <a:ext cx="824" cy="4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Line 34"/>
            <p:cNvSpPr>
              <a:spLocks noChangeShapeType="1"/>
            </p:cNvSpPr>
            <p:nvPr/>
          </p:nvSpPr>
          <p:spPr bwMode="auto">
            <a:xfrm flipH="1">
              <a:off x="1790" y="1162"/>
              <a:ext cx="1394" cy="3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7" name="Line 35"/>
            <p:cNvSpPr>
              <a:spLocks noChangeShapeType="1"/>
            </p:cNvSpPr>
            <p:nvPr/>
          </p:nvSpPr>
          <p:spPr bwMode="auto">
            <a:xfrm flipH="1">
              <a:off x="815" y="1547"/>
              <a:ext cx="975" cy="2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8" name="Arc 36"/>
            <p:cNvSpPr>
              <a:spLocks/>
            </p:cNvSpPr>
            <p:nvPr/>
          </p:nvSpPr>
          <p:spPr bwMode="auto">
            <a:xfrm rot="-4998243">
              <a:off x="1268" y="1821"/>
              <a:ext cx="169" cy="223"/>
            </a:xfrm>
            <a:custGeom>
              <a:avLst/>
              <a:gdLst>
                <a:gd name="T0" fmla="*/ 0 w 21600"/>
                <a:gd name="T1" fmla="*/ 0 h 21600"/>
                <a:gd name="T2" fmla="*/ 169 w 21600"/>
                <a:gd name="T3" fmla="*/ 223 h 21600"/>
                <a:gd name="T4" fmla="*/ 0 w 21600"/>
                <a:gd name="T5" fmla="*/ 223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419" name="Object 37"/>
            <p:cNvGraphicFramePr>
              <a:graphicFrameLocks noChangeAspect="1"/>
            </p:cNvGraphicFramePr>
            <p:nvPr/>
          </p:nvGraphicFramePr>
          <p:xfrm>
            <a:off x="1155" y="1768"/>
            <a:ext cx="147" cy="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19" name="Equation" r:id="rId9" imgW="241091" imgH="215713" progId="Equation.DSMT4">
                    <p:embed/>
                  </p:oleObj>
                </mc:Choice>
                <mc:Fallback>
                  <p:oleObj name="Equation" r:id="rId9" imgW="241091" imgH="215713" progId="Equation.DSMT4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5" y="1768"/>
                          <a:ext cx="147" cy="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0" name="Object 38"/>
            <p:cNvGraphicFramePr>
              <a:graphicFrameLocks noChangeAspect="1"/>
            </p:cNvGraphicFramePr>
            <p:nvPr/>
          </p:nvGraphicFramePr>
          <p:xfrm>
            <a:off x="748" y="1608"/>
            <a:ext cx="139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0" name="Equation" r:id="rId11" imgW="228501" imgH="215806" progId="Equation.DSMT4">
                    <p:embed/>
                  </p:oleObj>
                </mc:Choice>
                <mc:Fallback>
                  <p:oleObj name="Equation" r:id="rId11" imgW="228501" imgH="215806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1608"/>
                          <a:ext cx="139" cy="1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1" name="Object 39"/>
            <p:cNvGraphicFramePr>
              <a:graphicFrameLocks noChangeAspect="1"/>
            </p:cNvGraphicFramePr>
            <p:nvPr/>
          </p:nvGraphicFramePr>
          <p:xfrm>
            <a:off x="4020" y="1706"/>
            <a:ext cx="139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1" name="Equation" r:id="rId13" imgW="228600" imgH="279400" progId="Equation.DSMT4">
                    <p:embed/>
                  </p:oleObj>
                </mc:Choice>
                <mc:Fallback>
                  <p:oleObj name="Equation" r:id="rId13" imgW="228600" imgH="279400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0" y="1706"/>
                          <a:ext cx="139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2" name="Object 40"/>
            <p:cNvGraphicFramePr>
              <a:graphicFrameLocks noChangeAspect="1"/>
            </p:cNvGraphicFramePr>
            <p:nvPr/>
          </p:nvGraphicFramePr>
          <p:xfrm>
            <a:off x="3026" y="393"/>
            <a:ext cx="108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2" name="Equation" r:id="rId15" imgW="177569" imgH="215619" progId="Equation.DSMT4">
                    <p:embed/>
                  </p:oleObj>
                </mc:Choice>
                <mc:Fallback>
                  <p:oleObj name="Equation" r:id="rId15" imgW="177569" imgH="215619" progId="Equation.DSMT4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6" y="393"/>
                          <a:ext cx="108" cy="1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3" name="Object 41"/>
            <p:cNvGraphicFramePr>
              <a:graphicFrameLocks noChangeAspect="1"/>
            </p:cNvGraphicFramePr>
            <p:nvPr/>
          </p:nvGraphicFramePr>
          <p:xfrm>
            <a:off x="3082" y="1180"/>
            <a:ext cx="163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3" name="Equation" r:id="rId17" imgW="266584" imgH="279279" progId="Equation.DSMT4">
                    <p:embed/>
                  </p:oleObj>
                </mc:Choice>
                <mc:Fallback>
                  <p:oleObj name="Equation" r:id="rId17" imgW="266584" imgH="279279" progId="Equation.DSMT4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2" y="1180"/>
                          <a:ext cx="163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4" name="Object 42"/>
            <p:cNvGraphicFramePr>
              <a:graphicFrameLocks noChangeAspect="1"/>
            </p:cNvGraphicFramePr>
            <p:nvPr/>
          </p:nvGraphicFramePr>
          <p:xfrm>
            <a:off x="2880" y="890"/>
            <a:ext cx="201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4" name="Equation" r:id="rId19" imgW="330200" imgH="419100" progId="Equation.DSMT4">
                    <p:embed/>
                  </p:oleObj>
                </mc:Choice>
                <mc:Fallback>
                  <p:oleObj name="Equation" r:id="rId19" imgW="330200" imgH="419100" progId="Equation.DSMT4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890"/>
                          <a:ext cx="201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5" name="Text Box 43"/>
            <p:cNvSpPr txBox="1">
              <a:spLocks noChangeArrowheads="1"/>
            </p:cNvSpPr>
            <p:nvPr/>
          </p:nvSpPr>
          <p:spPr bwMode="auto">
            <a:xfrm>
              <a:off x="2479" y="2331"/>
              <a:ext cx="933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9966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en-US" altLang="zh-CN" sz="2400" dirty="0"/>
                <a:t> </a:t>
              </a:r>
              <a:r>
                <a:rPr lang="zh-CN" altLang="en-US" sz="2400" dirty="0"/>
                <a:t>图 </a:t>
              </a:r>
              <a:r>
                <a:rPr lang="en-US" altLang="zh-CN" sz="2400" dirty="0"/>
                <a:t>17-1   </a:t>
              </a:r>
              <a:endParaRPr lang="en-US" altLang="zh-CN" sz="1800" dirty="0"/>
            </a:p>
          </p:txBody>
        </p:sp>
        <p:graphicFrame>
          <p:nvGraphicFramePr>
            <p:cNvPr id="16426" name="Object 44"/>
            <p:cNvGraphicFramePr>
              <a:graphicFrameLocks noChangeAspect="1"/>
            </p:cNvGraphicFramePr>
            <p:nvPr/>
          </p:nvGraphicFramePr>
          <p:xfrm>
            <a:off x="3453" y="1335"/>
            <a:ext cx="193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5" name="Equation" r:id="rId21" imgW="317225" imgH="380670" progId="Equation.DSMT4">
                    <p:embed/>
                  </p:oleObj>
                </mc:Choice>
                <mc:Fallback>
                  <p:oleObj name="Equation" r:id="rId21" imgW="317225" imgH="380670" progId="Equation.DSMT4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3" y="1335"/>
                          <a:ext cx="193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7" name="Object 45"/>
            <p:cNvGraphicFramePr>
              <a:graphicFrameLocks noChangeAspect="1"/>
            </p:cNvGraphicFramePr>
            <p:nvPr/>
          </p:nvGraphicFramePr>
          <p:xfrm>
            <a:off x="1420" y="896"/>
            <a:ext cx="1001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6" name="Equation" r:id="rId23" imgW="1600200" imgH="342900" progId="Equation.DSMT4">
                    <p:embed/>
                  </p:oleObj>
                </mc:Choice>
                <mc:Fallback>
                  <p:oleObj name="Equation" r:id="rId23" imgW="1600200" imgH="342900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0" y="896"/>
                          <a:ext cx="1001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3FFF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28" name="Object 46"/>
            <p:cNvGraphicFramePr>
              <a:graphicFrameLocks noChangeAspect="1"/>
            </p:cNvGraphicFramePr>
            <p:nvPr/>
          </p:nvGraphicFramePr>
          <p:xfrm>
            <a:off x="2517" y="1344"/>
            <a:ext cx="168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7" name="Equation" r:id="rId25" imgW="266584" imgH="279279" progId="Equation.DSMT4">
                    <p:embed/>
                  </p:oleObj>
                </mc:Choice>
                <mc:Fallback>
                  <p:oleObj name="Equation" r:id="rId25" imgW="266584" imgH="279279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1344"/>
                          <a:ext cx="168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9" name="Arc 47"/>
            <p:cNvSpPr>
              <a:spLocks/>
            </p:cNvSpPr>
            <p:nvPr/>
          </p:nvSpPr>
          <p:spPr bwMode="auto">
            <a:xfrm rot="245673" flipH="1">
              <a:off x="2469" y="715"/>
              <a:ext cx="1043" cy="990"/>
            </a:xfrm>
            <a:custGeom>
              <a:avLst/>
              <a:gdLst>
                <a:gd name="T0" fmla="*/ 0 w 21600"/>
                <a:gd name="T1" fmla="*/ 0 h 21600"/>
                <a:gd name="T2" fmla="*/ 1043 w 21600"/>
                <a:gd name="T3" fmla="*/ 990 h 21600"/>
                <a:gd name="T4" fmla="*/ 0 w 21600"/>
                <a:gd name="T5" fmla="*/ 99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6430" name="Object 48"/>
            <p:cNvGraphicFramePr>
              <a:graphicFrameLocks noChangeAspect="1"/>
            </p:cNvGraphicFramePr>
            <p:nvPr/>
          </p:nvGraphicFramePr>
          <p:xfrm>
            <a:off x="2813" y="866"/>
            <a:ext cx="107" cy="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8" name="Equation" r:id="rId27" imgW="164957" imgH="203024" progId="Equation.DSMT4">
                    <p:embed/>
                  </p:oleObj>
                </mc:Choice>
                <mc:Fallback>
                  <p:oleObj name="Equation" r:id="rId27" imgW="164957" imgH="203024" progId="Equation.DSMT4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3" y="866"/>
                          <a:ext cx="107" cy="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640478" y="1146012"/>
            <a:ext cx="3600450" cy="519112"/>
            <a:chOff x="611188" y="1773238"/>
            <a:chExt cx="3600450" cy="519113"/>
          </a:xfrm>
        </p:grpSpPr>
        <p:graphicFrame>
          <p:nvGraphicFramePr>
            <p:cNvPr id="16399" name="Object 13"/>
            <p:cNvGraphicFramePr>
              <a:graphicFrameLocks noChangeAspect="1"/>
            </p:cNvGraphicFramePr>
            <p:nvPr/>
          </p:nvGraphicFramePr>
          <p:xfrm>
            <a:off x="1897063" y="1835151"/>
            <a:ext cx="2314575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29" name="Equation" r:id="rId29" imgW="2311400" imgH="431800" progId="Equation.DSMT4">
                    <p:embed/>
                  </p:oleObj>
                </mc:Choice>
                <mc:Fallback>
                  <p:oleObj name="Equation" r:id="rId29" imgW="2311400" imgH="4318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7063" y="1835151"/>
                          <a:ext cx="2314575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0" name="Rectangle 15"/>
            <p:cNvSpPr>
              <a:spLocks noChangeArrowheads="1"/>
            </p:cNvSpPr>
            <p:nvPr/>
          </p:nvSpPr>
          <p:spPr bwMode="auto">
            <a:xfrm>
              <a:off x="611188" y="1773238"/>
              <a:ext cx="152241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点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其中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6444" name="Group 60"/>
          <p:cNvGrpSpPr>
            <a:grpSpLocks/>
          </p:cNvGrpSpPr>
          <p:nvPr/>
        </p:nvGrpSpPr>
        <p:grpSpPr bwMode="auto">
          <a:xfrm>
            <a:off x="1171459" y="1150657"/>
            <a:ext cx="4751388" cy="538163"/>
            <a:chOff x="2328" y="700"/>
            <a:chExt cx="2993" cy="339"/>
          </a:xfrm>
        </p:grpSpPr>
        <p:graphicFrame>
          <p:nvGraphicFramePr>
            <p:cNvPr id="16432" name="Object 10"/>
            <p:cNvGraphicFramePr>
              <a:graphicFrameLocks noChangeAspect="1"/>
            </p:cNvGraphicFramePr>
            <p:nvPr/>
          </p:nvGraphicFramePr>
          <p:xfrm>
            <a:off x="2555" y="748"/>
            <a:ext cx="131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30" name="Equation" r:id="rId31" imgW="2082800" imgH="431800" progId="Equation.DSMT4">
                    <p:embed/>
                  </p:oleObj>
                </mc:Choice>
                <mc:Fallback>
                  <p:oleObj name="Equation" r:id="rId31" imgW="2082800" imgH="43180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5" y="748"/>
                          <a:ext cx="131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33" name="Rectangle 11"/>
            <p:cNvSpPr>
              <a:spLocks noChangeArrowheads="1"/>
            </p:cNvSpPr>
            <p:nvPr/>
          </p:nvSpPr>
          <p:spPr bwMode="auto">
            <a:xfrm>
              <a:off x="3799" y="700"/>
              <a:ext cx="15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为此曲面上一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6443" name="Rectangle 59"/>
            <p:cNvSpPr>
              <a:spLocks noChangeArrowheads="1"/>
            </p:cNvSpPr>
            <p:nvPr/>
          </p:nvSpPr>
          <p:spPr bwMode="auto">
            <a:xfrm>
              <a:off x="2328" y="712"/>
              <a:ext cx="39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/>
                <a:t>设</a:t>
              </a:r>
              <a:r>
                <a:rPr lang="zh-CN" altLang="en-US"/>
                <a:t> </a:t>
              </a:r>
            </a:p>
          </p:txBody>
        </p:sp>
      </p:grpSp>
      <p:sp>
        <p:nvSpPr>
          <p:cNvPr id="16445" name="Rectangle 61"/>
          <p:cNvSpPr>
            <a:spLocks noChangeArrowheads="1"/>
          </p:cNvSpPr>
          <p:nvPr/>
        </p:nvSpPr>
        <p:spPr bwMode="auto">
          <a:xfrm>
            <a:off x="4712900" y="1797665"/>
            <a:ext cx="41520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它与曲面相交得一曲线：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0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34" grpId="0"/>
      <p:bldP spid="164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03" name="Group 95"/>
          <p:cNvGrpSpPr>
            <a:grpSpLocks/>
          </p:cNvGrpSpPr>
          <p:nvPr/>
        </p:nvGrpSpPr>
        <p:grpSpPr bwMode="auto">
          <a:xfrm>
            <a:off x="838200" y="609600"/>
            <a:ext cx="5099050" cy="533400"/>
            <a:chOff x="385" y="406"/>
            <a:chExt cx="3212" cy="336"/>
          </a:xfrm>
        </p:grpSpPr>
        <p:sp>
          <p:nvSpPr>
            <p:cNvPr id="17437" name="Rectangle 33"/>
            <p:cNvSpPr>
              <a:spLocks noChangeArrowheads="1"/>
            </p:cNvSpPr>
            <p:nvPr/>
          </p:nvSpPr>
          <p:spPr bwMode="auto">
            <a:xfrm>
              <a:off x="385" y="406"/>
              <a:ext cx="84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偏导数 </a:t>
              </a:r>
            </a:p>
          </p:txBody>
        </p:sp>
        <p:graphicFrame>
          <p:nvGraphicFramePr>
            <p:cNvPr id="17438" name="Object 32"/>
            <p:cNvGraphicFramePr>
              <a:graphicFrameLocks noChangeAspect="1"/>
            </p:cNvGraphicFramePr>
            <p:nvPr/>
          </p:nvGraphicFramePr>
          <p:xfrm>
            <a:off x="1088" y="448"/>
            <a:ext cx="105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3" name="Equation" r:id="rId3" imgW="1663700" imgH="431800" progId="Equation.DSMT4">
                    <p:embed/>
                  </p:oleObj>
                </mc:Choice>
                <mc:Fallback>
                  <p:oleObj name="Equation" r:id="rId3" imgW="1663700" imgH="431800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8" y="448"/>
                          <a:ext cx="105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9" name="Rectangle 34"/>
            <p:cNvSpPr>
              <a:spLocks noChangeArrowheads="1"/>
            </p:cNvSpPr>
            <p:nvPr/>
          </p:nvSpPr>
          <p:spPr bwMode="auto">
            <a:xfrm>
              <a:off x="2056" y="415"/>
              <a:ext cx="15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的几何意义为</a:t>
              </a:r>
              <a:r>
                <a:rPr lang="en-US" altLang="zh-CN" b="1">
                  <a:latin typeface="Times New Roman" panose="02020603050405020304" pitchFamily="18" charset="0"/>
                </a:rPr>
                <a:t>:</a:t>
              </a:r>
            </a:p>
          </p:txBody>
        </p:sp>
      </p:grpSp>
      <p:grpSp>
        <p:nvGrpSpPr>
          <p:cNvPr id="67633" name="Group 49"/>
          <p:cNvGrpSpPr>
            <a:grpSpLocks/>
          </p:cNvGrpSpPr>
          <p:nvPr/>
        </p:nvGrpSpPr>
        <p:grpSpPr bwMode="auto">
          <a:xfrm>
            <a:off x="1212850" y="1233489"/>
            <a:ext cx="9988550" cy="569912"/>
            <a:chOff x="373" y="2816"/>
            <a:chExt cx="6292" cy="359"/>
          </a:xfrm>
        </p:grpSpPr>
        <p:sp>
          <p:nvSpPr>
            <p:cNvPr id="17434" name="Rectangle 36"/>
            <p:cNvSpPr>
              <a:spLocks noChangeArrowheads="1"/>
            </p:cNvSpPr>
            <p:nvPr/>
          </p:nvSpPr>
          <p:spPr bwMode="auto">
            <a:xfrm>
              <a:off x="373" y="2816"/>
              <a:ext cx="84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在平面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7435" name="Object 35"/>
            <p:cNvGraphicFramePr>
              <a:graphicFrameLocks noChangeAspect="1"/>
            </p:cNvGraphicFramePr>
            <p:nvPr/>
          </p:nvGraphicFramePr>
          <p:xfrm>
            <a:off x="1098" y="2861"/>
            <a:ext cx="67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4" name="Equation" r:id="rId5" imgW="1079032" imgH="431613" progId="Equation.DSMT4">
                    <p:embed/>
                  </p:oleObj>
                </mc:Choice>
                <mc:Fallback>
                  <p:oleObj name="Equation" r:id="rId5" imgW="1079032" imgH="431613" progId="Equation.DSMT4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8" y="2861"/>
                          <a:ext cx="67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6" name="Rectangle 37"/>
            <p:cNvSpPr>
              <a:spLocks noChangeArrowheads="1"/>
            </p:cNvSpPr>
            <p:nvPr/>
          </p:nvSpPr>
          <p:spPr bwMode="auto">
            <a:xfrm>
              <a:off x="1706" y="2845"/>
              <a:ext cx="495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上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曲线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C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在点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P</a:t>
              </a:r>
              <a:r>
                <a:rPr lang="en-US" altLang="zh-CN" b="1" baseline="-30000" dirty="0">
                  <a:latin typeface="Times New Roman" panose="02020603050405020304" pitchFamily="18" charset="0"/>
                </a:rPr>
                <a:t>0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处的切线与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x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轴</a:t>
              </a:r>
              <a:r>
                <a:rPr lang="zh-CN" altLang="en-US" b="1" dirty="0">
                  <a:latin typeface="Times New Roman" panose="02020603050405020304" pitchFamily="18" charset="0"/>
                </a:rPr>
                <a:t>正向所成倾角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17506" name="Group 98"/>
          <p:cNvGrpSpPr>
            <a:grpSpLocks/>
          </p:cNvGrpSpPr>
          <p:nvPr/>
        </p:nvGrpSpPr>
        <p:grpSpPr bwMode="auto">
          <a:xfrm>
            <a:off x="1295400" y="1881188"/>
            <a:ext cx="1957387" cy="519112"/>
            <a:chOff x="1791" y="1207"/>
            <a:chExt cx="1233" cy="327"/>
          </a:xfrm>
        </p:grpSpPr>
        <p:graphicFrame>
          <p:nvGraphicFramePr>
            <p:cNvPr id="17430" name="Object 39"/>
            <p:cNvGraphicFramePr>
              <a:graphicFrameLocks noChangeAspect="1"/>
            </p:cNvGraphicFramePr>
            <p:nvPr/>
          </p:nvGraphicFramePr>
          <p:xfrm>
            <a:off x="1791" y="1327"/>
            <a:ext cx="246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5" name="Equation" r:id="rId7" imgW="393359" imgH="317225" progId="Equation.DSMT4">
                    <p:embed/>
                  </p:oleObj>
                </mc:Choice>
                <mc:Fallback>
                  <p:oleObj name="Equation" r:id="rId7" imgW="393359" imgH="317225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1327"/>
                          <a:ext cx="246" cy="1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3" name="Rectangle 41"/>
            <p:cNvSpPr>
              <a:spLocks noChangeArrowheads="1"/>
            </p:cNvSpPr>
            <p:nvPr/>
          </p:nvSpPr>
          <p:spPr bwMode="auto">
            <a:xfrm>
              <a:off x="1973" y="1207"/>
              <a:ext cx="105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的正切，</a:t>
              </a:r>
            </a:p>
          </p:txBody>
        </p:sp>
      </p:grpSp>
      <p:grpSp>
        <p:nvGrpSpPr>
          <p:cNvPr id="67639" name="Group 55"/>
          <p:cNvGrpSpPr>
            <a:grpSpLocks/>
          </p:cNvGrpSpPr>
          <p:nvPr/>
        </p:nvGrpSpPr>
        <p:grpSpPr bwMode="auto">
          <a:xfrm>
            <a:off x="838201" y="2457450"/>
            <a:ext cx="6497637" cy="573088"/>
            <a:chOff x="374" y="300"/>
            <a:chExt cx="4093" cy="361"/>
          </a:xfrm>
        </p:grpSpPr>
        <p:sp>
          <p:nvSpPr>
            <p:cNvPr id="17427" name="Rectangle 56"/>
            <p:cNvSpPr>
              <a:spLocks noChangeArrowheads="1"/>
            </p:cNvSpPr>
            <p:nvPr/>
          </p:nvSpPr>
          <p:spPr bwMode="auto">
            <a:xfrm>
              <a:off x="374" y="300"/>
              <a:ext cx="19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可同样讨论偏导数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7428" name="Object 57"/>
            <p:cNvGraphicFramePr>
              <a:graphicFrameLocks noChangeAspect="1"/>
            </p:cNvGraphicFramePr>
            <p:nvPr/>
          </p:nvGraphicFramePr>
          <p:xfrm>
            <a:off x="2236" y="355"/>
            <a:ext cx="990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6" name="Equation" r:id="rId9" imgW="1574800" imgH="482600" progId="Equation.DSMT4">
                    <p:embed/>
                  </p:oleObj>
                </mc:Choice>
                <mc:Fallback>
                  <p:oleObj name="Equation" r:id="rId9" imgW="1574800" imgH="482600" progId="Equation.DSMT4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6" y="355"/>
                          <a:ext cx="990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9" name="Rectangle 58"/>
            <p:cNvSpPr>
              <a:spLocks noChangeArrowheads="1"/>
            </p:cNvSpPr>
            <p:nvPr/>
          </p:nvSpPr>
          <p:spPr bwMode="auto">
            <a:xfrm>
              <a:off x="3170" y="309"/>
              <a:ext cx="129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的几何意义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8" name="Group 18"/>
          <p:cNvGrpSpPr>
            <a:grpSpLocks/>
          </p:cNvGrpSpPr>
          <p:nvPr/>
        </p:nvGrpSpPr>
        <p:grpSpPr bwMode="auto">
          <a:xfrm>
            <a:off x="1532424" y="3124200"/>
            <a:ext cx="6769100" cy="2879725"/>
            <a:chOff x="748" y="391"/>
            <a:chExt cx="4445" cy="1860"/>
          </a:xfrm>
        </p:grpSpPr>
        <p:sp>
          <p:nvSpPr>
            <p:cNvPr id="17472" name="Freeform 19"/>
            <p:cNvSpPr>
              <a:spLocks/>
            </p:cNvSpPr>
            <p:nvPr/>
          </p:nvSpPr>
          <p:spPr bwMode="auto">
            <a:xfrm>
              <a:off x="1728" y="1537"/>
              <a:ext cx="1147" cy="695"/>
            </a:xfrm>
            <a:custGeom>
              <a:avLst/>
              <a:gdLst>
                <a:gd name="T0" fmla="*/ 0 w 1147"/>
                <a:gd name="T1" fmla="*/ 23 h 695"/>
                <a:gd name="T2" fmla="*/ 346 w 1147"/>
                <a:gd name="T3" fmla="*/ 20 h 695"/>
                <a:gd name="T4" fmla="*/ 731 w 1147"/>
                <a:gd name="T5" fmla="*/ 146 h 695"/>
                <a:gd name="T6" fmla="*/ 1032 w 1147"/>
                <a:gd name="T7" fmla="*/ 443 h 695"/>
                <a:gd name="T8" fmla="*/ 1147 w 1147"/>
                <a:gd name="T9" fmla="*/ 695 h 6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7" h="695">
                  <a:moveTo>
                    <a:pt x="0" y="23"/>
                  </a:moveTo>
                  <a:cubicBezTo>
                    <a:pt x="58" y="21"/>
                    <a:pt x="224" y="0"/>
                    <a:pt x="346" y="20"/>
                  </a:cubicBezTo>
                  <a:cubicBezTo>
                    <a:pt x="468" y="40"/>
                    <a:pt x="617" y="76"/>
                    <a:pt x="731" y="146"/>
                  </a:cubicBezTo>
                  <a:cubicBezTo>
                    <a:pt x="845" y="216"/>
                    <a:pt x="963" y="352"/>
                    <a:pt x="1032" y="443"/>
                  </a:cubicBezTo>
                  <a:cubicBezTo>
                    <a:pt x="1101" y="534"/>
                    <a:pt x="1123" y="643"/>
                    <a:pt x="1147" y="695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3" name="Freeform 20"/>
            <p:cNvSpPr>
              <a:spLocks/>
            </p:cNvSpPr>
            <p:nvPr/>
          </p:nvSpPr>
          <p:spPr bwMode="auto">
            <a:xfrm>
              <a:off x="1734" y="706"/>
              <a:ext cx="2333" cy="854"/>
            </a:xfrm>
            <a:custGeom>
              <a:avLst/>
              <a:gdLst>
                <a:gd name="T0" fmla="*/ 0 w 2333"/>
                <a:gd name="T1" fmla="*/ 854 h 854"/>
                <a:gd name="T2" fmla="*/ 190 w 2333"/>
                <a:gd name="T3" fmla="*/ 547 h 854"/>
                <a:gd name="T4" fmla="*/ 478 w 2333"/>
                <a:gd name="T5" fmla="*/ 284 h 854"/>
                <a:gd name="T6" fmla="*/ 902 w 2333"/>
                <a:gd name="T7" fmla="*/ 93 h 854"/>
                <a:gd name="T8" fmla="*/ 1302 w 2333"/>
                <a:gd name="T9" fmla="*/ 11 h 854"/>
                <a:gd name="T10" fmla="*/ 1690 w 2333"/>
                <a:gd name="T11" fmla="*/ 25 h 854"/>
                <a:gd name="T12" fmla="*/ 2004 w 2333"/>
                <a:gd name="T13" fmla="*/ 128 h 854"/>
                <a:gd name="T14" fmla="*/ 2333 w 2333"/>
                <a:gd name="T15" fmla="*/ 347 h 8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33" h="854">
                  <a:moveTo>
                    <a:pt x="0" y="854"/>
                  </a:moveTo>
                  <a:cubicBezTo>
                    <a:pt x="33" y="803"/>
                    <a:pt x="110" y="642"/>
                    <a:pt x="190" y="547"/>
                  </a:cubicBezTo>
                  <a:cubicBezTo>
                    <a:pt x="270" y="452"/>
                    <a:pt x="359" y="360"/>
                    <a:pt x="478" y="284"/>
                  </a:cubicBezTo>
                  <a:cubicBezTo>
                    <a:pt x="597" y="208"/>
                    <a:pt x="765" y="139"/>
                    <a:pt x="902" y="93"/>
                  </a:cubicBezTo>
                  <a:cubicBezTo>
                    <a:pt x="1039" y="48"/>
                    <a:pt x="1171" y="22"/>
                    <a:pt x="1302" y="11"/>
                  </a:cubicBezTo>
                  <a:cubicBezTo>
                    <a:pt x="1433" y="0"/>
                    <a:pt x="1573" y="6"/>
                    <a:pt x="1690" y="25"/>
                  </a:cubicBezTo>
                  <a:cubicBezTo>
                    <a:pt x="1807" y="44"/>
                    <a:pt x="1897" y="74"/>
                    <a:pt x="2004" y="128"/>
                  </a:cubicBezTo>
                  <a:cubicBezTo>
                    <a:pt x="2111" y="182"/>
                    <a:pt x="2264" y="302"/>
                    <a:pt x="2333" y="347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4" name="Freeform 21"/>
            <p:cNvSpPr>
              <a:spLocks/>
            </p:cNvSpPr>
            <p:nvPr/>
          </p:nvSpPr>
          <p:spPr bwMode="auto">
            <a:xfrm>
              <a:off x="2869" y="1053"/>
              <a:ext cx="1185" cy="1187"/>
            </a:xfrm>
            <a:custGeom>
              <a:avLst/>
              <a:gdLst>
                <a:gd name="T0" fmla="*/ 0 w 1185"/>
                <a:gd name="T1" fmla="*/ 1187 h 1187"/>
                <a:gd name="T2" fmla="*/ 29 w 1185"/>
                <a:gd name="T3" fmla="*/ 1017 h 1187"/>
                <a:gd name="T4" fmla="*/ 53 w 1185"/>
                <a:gd name="T5" fmla="*/ 927 h 1187"/>
                <a:gd name="T6" fmla="*/ 77 w 1185"/>
                <a:gd name="T7" fmla="*/ 843 h 1187"/>
                <a:gd name="T8" fmla="*/ 113 w 1185"/>
                <a:gd name="T9" fmla="*/ 747 h 1187"/>
                <a:gd name="T10" fmla="*/ 221 w 1185"/>
                <a:gd name="T11" fmla="*/ 549 h 1187"/>
                <a:gd name="T12" fmla="*/ 368 w 1185"/>
                <a:gd name="T13" fmla="*/ 375 h 1187"/>
                <a:gd name="T14" fmla="*/ 588 w 1185"/>
                <a:gd name="T15" fmla="*/ 195 h 1187"/>
                <a:gd name="T16" fmla="*/ 773 w 1185"/>
                <a:gd name="T17" fmla="*/ 96 h 1187"/>
                <a:gd name="T18" fmla="*/ 991 w 1185"/>
                <a:gd name="T19" fmla="*/ 21 h 1187"/>
                <a:gd name="T20" fmla="*/ 1185 w 1185"/>
                <a:gd name="T21" fmla="*/ 0 h 118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5" h="1187">
                  <a:moveTo>
                    <a:pt x="0" y="1187"/>
                  </a:moveTo>
                  <a:cubicBezTo>
                    <a:pt x="5" y="1159"/>
                    <a:pt x="20" y="1060"/>
                    <a:pt x="29" y="1017"/>
                  </a:cubicBezTo>
                  <a:cubicBezTo>
                    <a:pt x="38" y="974"/>
                    <a:pt x="45" y="956"/>
                    <a:pt x="53" y="927"/>
                  </a:cubicBezTo>
                  <a:cubicBezTo>
                    <a:pt x="61" y="898"/>
                    <a:pt x="67" y="873"/>
                    <a:pt x="77" y="843"/>
                  </a:cubicBezTo>
                  <a:cubicBezTo>
                    <a:pt x="87" y="813"/>
                    <a:pt x="89" y="796"/>
                    <a:pt x="113" y="747"/>
                  </a:cubicBezTo>
                  <a:cubicBezTo>
                    <a:pt x="137" y="698"/>
                    <a:pt x="179" y="611"/>
                    <a:pt x="221" y="549"/>
                  </a:cubicBezTo>
                  <a:cubicBezTo>
                    <a:pt x="263" y="487"/>
                    <a:pt x="307" y="434"/>
                    <a:pt x="368" y="375"/>
                  </a:cubicBezTo>
                  <a:cubicBezTo>
                    <a:pt x="429" y="316"/>
                    <a:pt x="520" y="241"/>
                    <a:pt x="588" y="195"/>
                  </a:cubicBezTo>
                  <a:cubicBezTo>
                    <a:pt x="655" y="148"/>
                    <a:pt x="705" y="124"/>
                    <a:pt x="773" y="96"/>
                  </a:cubicBezTo>
                  <a:cubicBezTo>
                    <a:pt x="840" y="67"/>
                    <a:pt x="922" y="37"/>
                    <a:pt x="991" y="21"/>
                  </a:cubicBezTo>
                  <a:cubicBezTo>
                    <a:pt x="1060" y="5"/>
                    <a:pt x="1145" y="4"/>
                    <a:pt x="1185" y="0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5" name="Freeform 22"/>
            <p:cNvSpPr>
              <a:spLocks/>
            </p:cNvSpPr>
            <p:nvPr/>
          </p:nvSpPr>
          <p:spPr bwMode="auto">
            <a:xfrm>
              <a:off x="1756" y="717"/>
              <a:ext cx="2268" cy="1448"/>
            </a:xfrm>
            <a:custGeom>
              <a:avLst/>
              <a:gdLst>
                <a:gd name="T0" fmla="*/ 0 w 5670"/>
                <a:gd name="T1" fmla="*/ 841 h 3618"/>
                <a:gd name="T2" fmla="*/ 102 w 5670"/>
                <a:gd name="T3" fmla="*/ 643 h 3618"/>
                <a:gd name="T4" fmla="*/ 254 w 5670"/>
                <a:gd name="T5" fmla="*/ 469 h 3618"/>
                <a:gd name="T6" fmla="*/ 389 w 5670"/>
                <a:gd name="T7" fmla="*/ 345 h 3618"/>
                <a:gd name="T8" fmla="*/ 558 w 5670"/>
                <a:gd name="T9" fmla="*/ 246 h 3618"/>
                <a:gd name="T10" fmla="*/ 694 w 5670"/>
                <a:gd name="T11" fmla="*/ 171 h 3618"/>
                <a:gd name="T12" fmla="*/ 793 w 5670"/>
                <a:gd name="T13" fmla="*/ 121 h 3618"/>
                <a:gd name="T14" fmla="*/ 913 w 5670"/>
                <a:gd name="T15" fmla="*/ 81 h 3618"/>
                <a:gd name="T16" fmla="*/ 1034 w 5670"/>
                <a:gd name="T17" fmla="*/ 41 h 3618"/>
                <a:gd name="T18" fmla="*/ 1221 w 5670"/>
                <a:gd name="T19" fmla="*/ 14 h 3618"/>
                <a:gd name="T20" fmla="*/ 1453 w 5670"/>
                <a:gd name="T21" fmla="*/ 0 h 3618"/>
                <a:gd name="T22" fmla="*/ 1530 w 5670"/>
                <a:gd name="T23" fmla="*/ 0 h 3618"/>
                <a:gd name="T24" fmla="*/ 1743 w 5670"/>
                <a:gd name="T25" fmla="*/ 47 h 3618"/>
                <a:gd name="T26" fmla="*/ 1879 w 5670"/>
                <a:gd name="T27" fmla="*/ 72 h 3618"/>
                <a:gd name="T28" fmla="*/ 2082 w 5670"/>
                <a:gd name="T29" fmla="*/ 171 h 3618"/>
                <a:gd name="T30" fmla="*/ 2268 w 5670"/>
                <a:gd name="T31" fmla="*/ 320 h 3618"/>
                <a:gd name="T32" fmla="*/ 2172 w 5670"/>
                <a:gd name="T33" fmla="*/ 336 h 3618"/>
                <a:gd name="T34" fmla="*/ 2038 w 5670"/>
                <a:gd name="T35" fmla="*/ 363 h 3618"/>
                <a:gd name="T36" fmla="*/ 1931 w 5670"/>
                <a:gd name="T37" fmla="*/ 403 h 3618"/>
                <a:gd name="T38" fmla="*/ 1811 w 5670"/>
                <a:gd name="T39" fmla="*/ 456 h 3618"/>
                <a:gd name="T40" fmla="*/ 1664 w 5670"/>
                <a:gd name="T41" fmla="*/ 550 h 3618"/>
                <a:gd name="T42" fmla="*/ 1557 w 5670"/>
                <a:gd name="T43" fmla="*/ 618 h 3618"/>
                <a:gd name="T44" fmla="*/ 1490 w 5670"/>
                <a:gd name="T45" fmla="*/ 668 h 3618"/>
                <a:gd name="T46" fmla="*/ 1371 w 5670"/>
                <a:gd name="T47" fmla="*/ 816 h 3618"/>
                <a:gd name="T48" fmla="*/ 1270 w 5670"/>
                <a:gd name="T49" fmla="*/ 941 h 3618"/>
                <a:gd name="T50" fmla="*/ 1236 w 5670"/>
                <a:gd name="T51" fmla="*/ 1015 h 3618"/>
                <a:gd name="T52" fmla="*/ 1202 w 5670"/>
                <a:gd name="T53" fmla="*/ 1114 h 3618"/>
                <a:gd name="T54" fmla="*/ 1151 w 5670"/>
                <a:gd name="T55" fmla="*/ 1263 h 3618"/>
                <a:gd name="T56" fmla="*/ 1114 w 5670"/>
                <a:gd name="T57" fmla="*/ 1448 h 3618"/>
                <a:gd name="T58" fmla="*/ 1011 w 5670"/>
                <a:gd name="T59" fmla="*/ 1246 h 3618"/>
                <a:gd name="T60" fmla="*/ 944 w 5670"/>
                <a:gd name="T61" fmla="*/ 1153 h 3618"/>
                <a:gd name="T62" fmla="*/ 850 w 5670"/>
                <a:gd name="T63" fmla="*/ 1072 h 3618"/>
                <a:gd name="T64" fmla="*/ 744 w 5670"/>
                <a:gd name="T65" fmla="*/ 979 h 3618"/>
                <a:gd name="T66" fmla="*/ 538 w 5670"/>
                <a:gd name="T67" fmla="*/ 872 h 3618"/>
                <a:gd name="T68" fmla="*/ 431 w 5670"/>
                <a:gd name="T69" fmla="*/ 845 h 3618"/>
                <a:gd name="T70" fmla="*/ 324 w 5670"/>
                <a:gd name="T71" fmla="*/ 832 h 3618"/>
                <a:gd name="T72" fmla="*/ 230 w 5670"/>
                <a:gd name="T73" fmla="*/ 818 h 3618"/>
                <a:gd name="T74" fmla="*/ 0 w 5670"/>
                <a:gd name="T75" fmla="*/ 841 h 361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670" h="3618">
                  <a:moveTo>
                    <a:pt x="0" y="2102"/>
                  </a:moveTo>
                  <a:lnTo>
                    <a:pt x="254" y="1606"/>
                  </a:lnTo>
                  <a:lnTo>
                    <a:pt x="635" y="1172"/>
                  </a:lnTo>
                  <a:lnTo>
                    <a:pt x="973" y="862"/>
                  </a:lnTo>
                  <a:lnTo>
                    <a:pt x="1396" y="614"/>
                  </a:lnTo>
                  <a:lnTo>
                    <a:pt x="1735" y="428"/>
                  </a:lnTo>
                  <a:lnTo>
                    <a:pt x="1982" y="303"/>
                  </a:lnTo>
                  <a:lnTo>
                    <a:pt x="2283" y="202"/>
                  </a:lnTo>
                  <a:lnTo>
                    <a:pt x="2585" y="102"/>
                  </a:lnTo>
                  <a:lnTo>
                    <a:pt x="3053" y="35"/>
                  </a:lnTo>
                  <a:lnTo>
                    <a:pt x="3633" y="0"/>
                  </a:lnTo>
                  <a:lnTo>
                    <a:pt x="3824" y="1"/>
                  </a:lnTo>
                  <a:lnTo>
                    <a:pt x="4358" y="118"/>
                  </a:lnTo>
                  <a:lnTo>
                    <a:pt x="4697" y="180"/>
                  </a:lnTo>
                  <a:lnTo>
                    <a:pt x="5205" y="428"/>
                  </a:lnTo>
                  <a:lnTo>
                    <a:pt x="5670" y="800"/>
                  </a:lnTo>
                  <a:lnTo>
                    <a:pt x="5431" y="839"/>
                  </a:lnTo>
                  <a:lnTo>
                    <a:pt x="5096" y="906"/>
                  </a:lnTo>
                  <a:lnTo>
                    <a:pt x="4828" y="1006"/>
                  </a:lnTo>
                  <a:lnTo>
                    <a:pt x="4527" y="1140"/>
                  </a:lnTo>
                  <a:lnTo>
                    <a:pt x="4159" y="1374"/>
                  </a:lnTo>
                  <a:lnTo>
                    <a:pt x="3893" y="1544"/>
                  </a:lnTo>
                  <a:lnTo>
                    <a:pt x="3724" y="1668"/>
                  </a:lnTo>
                  <a:lnTo>
                    <a:pt x="3427" y="2040"/>
                  </a:lnTo>
                  <a:lnTo>
                    <a:pt x="3174" y="2350"/>
                  </a:lnTo>
                  <a:lnTo>
                    <a:pt x="3089" y="2536"/>
                  </a:lnTo>
                  <a:lnTo>
                    <a:pt x="3004" y="2784"/>
                  </a:lnTo>
                  <a:lnTo>
                    <a:pt x="2877" y="3156"/>
                  </a:lnTo>
                  <a:lnTo>
                    <a:pt x="2786" y="3618"/>
                  </a:lnTo>
                  <a:lnTo>
                    <a:pt x="2528" y="3114"/>
                  </a:lnTo>
                  <a:lnTo>
                    <a:pt x="2361" y="2880"/>
                  </a:lnTo>
                  <a:lnTo>
                    <a:pt x="2126" y="2679"/>
                  </a:lnTo>
                  <a:lnTo>
                    <a:pt x="1859" y="2445"/>
                  </a:lnTo>
                  <a:lnTo>
                    <a:pt x="1346" y="2178"/>
                  </a:lnTo>
                  <a:lnTo>
                    <a:pt x="1078" y="2111"/>
                  </a:lnTo>
                  <a:lnTo>
                    <a:pt x="810" y="2078"/>
                  </a:lnTo>
                  <a:lnTo>
                    <a:pt x="575" y="2044"/>
                  </a:lnTo>
                  <a:lnTo>
                    <a:pt x="0" y="2102"/>
                  </a:lnTo>
                  <a:close/>
                </a:path>
              </a:pathLst>
            </a:custGeom>
            <a:gradFill rotWithShape="0">
              <a:gsLst>
                <a:gs pos="0">
                  <a:srgbClr val="6B766B"/>
                </a:gs>
                <a:gs pos="50000">
                  <a:srgbClr val="E7FFE7"/>
                </a:gs>
                <a:gs pos="100000">
                  <a:srgbClr val="6B766B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6" name="Line 23"/>
            <p:cNvSpPr>
              <a:spLocks noChangeShapeType="1"/>
            </p:cNvSpPr>
            <p:nvPr/>
          </p:nvSpPr>
          <p:spPr bwMode="auto">
            <a:xfrm flipH="1">
              <a:off x="1331" y="461"/>
              <a:ext cx="2218" cy="1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7" name="Line 24"/>
            <p:cNvSpPr>
              <a:spLocks noChangeShapeType="1"/>
            </p:cNvSpPr>
            <p:nvPr/>
          </p:nvSpPr>
          <p:spPr bwMode="auto">
            <a:xfrm>
              <a:off x="3550" y="454"/>
              <a:ext cx="0" cy="2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8" name="Line 25"/>
            <p:cNvSpPr>
              <a:spLocks noChangeShapeType="1"/>
            </p:cNvSpPr>
            <p:nvPr/>
          </p:nvSpPr>
          <p:spPr bwMode="auto">
            <a:xfrm flipV="1">
              <a:off x="933" y="1671"/>
              <a:ext cx="1492" cy="4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9" name="Line 26"/>
            <p:cNvSpPr>
              <a:spLocks noChangeShapeType="1"/>
            </p:cNvSpPr>
            <p:nvPr/>
          </p:nvSpPr>
          <p:spPr bwMode="auto">
            <a:xfrm flipV="1">
              <a:off x="2411" y="1448"/>
              <a:ext cx="807" cy="2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0" name="Line 27"/>
            <p:cNvSpPr>
              <a:spLocks noChangeShapeType="1"/>
            </p:cNvSpPr>
            <p:nvPr/>
          </p:nvSpPr>
          <p:spPr bwMode="auto">
            <a:xfrm flipV="1">
              <a:off x="3214" y="1343"/>
              <a:ext cx="336" cy="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1" name="Line 28"/>
            <p:cNvSpPr>
              <a:spLocks noChangeShapeType="1"/>
            </p:cNvSpPr>
            <p:nvPr/>
          </p:nvSpPr>
          <p:spPr bwMode="auto">
            <a:xfrm>
              <a:off x="3550" y="727"/>
              <a:ext cx="0" cy="4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2" name="Line 29"/>
            <p:cNvSpPr>
              <a:spLocks noChangeShapeType="1"/>
            </p:cNvSpPr>
            <p:nvPr/>
          </p:nvSpPr>
          <p:spPr bwMode="auto">
            <a:xfrm>
              <a:off x="3550" y="1198"/>
              <a:ext cx="0" cy="1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3" name="Line 30"/>
            <p:cNvSpPr>
              <a:spLocks noChangeShapeType="1"/>
            </p:cNvSpPr>
            <p:nvPr/>
          </p:nvSpPr>
          <p:spPr bwMode="auto">
            <a:xfrm flipV="1">
              <a:off x="3198" y="753"/>
              <a:ext cx="0" cy="39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4" name="Line 31"/>
            <p:cNvSpPr>
              <a:spLocks noChangeShapeType="1"/>
            </p:cNvSpPr>
            <p:nvPr/>
          </p:nvSpPr>
          <p:spPr bwMode="auto">
            <a:xfrm flipV="1">
              <a:off x="3198" y="391"/>
              <a:ext cx="0" cy="2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5" name="Line 32"/>
            <p:cNvSpPr>
              <a:spLocks noChangeShapeType="1"/>
            </p:cNvSpPr>
            <p:nvPr/>
          </p:nvSpPr>
          <p:spPr bwMode="auto">
            <a:xfrm>
              <a:off x="3194" y="1150"/>
              <a:ext cx="370" cy="19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6" name="Line 33"/>
            <p:cNvSpPr>
              <a:spLocks noChangeShapeType="1"/>
            </p:cNvSpPr>
            <p:nvPr/>
          </p:nvSpPr>
          <p:spPr bwMode="auto">
            <a:xfrm>
              <a:off x="3436" y="1286"/>
              <a:ext cx="824" cy="4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7" name="Line 34"/>
            <p:cNvSpPr>
              <a:spLocks noChangeShapeType="1"/>
            </p:cNvSpPr>
            <p:nvPr/>
          </p:nvSpPr>
          <p:spPr bwMode="auto">
            <a:xfrm flipH="1">
              <a:off x="1790" y="1162"/>
              <a:ext cx="1394" cy="3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8" name="Line 35"/>
            <p:cNvSpPr>
              <a:spLocks noChangeShapeType="1"/>
            </p:cNvSpPr>
            <p:nvPr/>
          </p:nvSpPr>
          <p:spPr bwMode="auto">
            <a:xfrm flipH="1">
              <a:off x="815" y="1547"/>
              <a:ext cx="975" cy="2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9" name="Arc 36"/>
            <p:cNvSpPr>
              <a:spLocks/>
            </p:cNvSpPr>
            <p:nvPr/>
          </p:nvSpPr>
          <p:spPr bwMode="auto">
            <a:xfrm rot="-4998243">
              <a:off x="1268" y="1821"/>
              <a:ext cx="169" cy="223"/>
            </a:xfrm>
            <a:custGeom>
              <a:avLst/>
              <a:gdLst>
                <a:gd name="T0" fmla="*/ 0 w 21600"/>
                <a:gd name="T1" fmla="*/ 0 h 21600"/>
                <a:gd name="T2" fmla="*/ 169 w 21600"/>
                <a:gd name="T3" fmla="*/ 223 h 21600"/>
                <a:gd name="T4" fmla="*/ 0 w 21600"/>
                <a:gd name="T5" fmla="*/ 223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7490" name="Object 37"/>
            <p:cNvGraphicFramePr>
              <a:graphicFrameLocks noChangeAspect="1"/>
            </p:cNvGraphicFramePr>
            <p:nvPr/>
          </p:nvGraphicFramePr>
          <p:xfrm>
            <a:off x="1155" y="1768"/>
            <a:ext cx="147" cy="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7" name="Equation" r:id="rId11" imgW="241200" imgH="215640" progId="Equation.DSMT4">
                    <p:embed/>
                  </p:oleObj>
                </mc:Choice>
                <mc:Fallback>
                  <p:oleObj name="Equation" r:id="rId11" imgW="241200" imgH="215640" progId="Equation.DSMT4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5" y="1768"/>
                          <a:ext cx="147" cy="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91" name="Object 38"/>
            <p:cNvGraphicFramePr>
              <a:graphicFrameLocks noChangeAspect="1"/>
            </p:cNvGraphicFramePr>
            <p:nvPr/>
          </p:nvGraphicFramePr>
          <p:xfrm>
            <a:off x="748" y="1608"/>
            <a:ext cx="139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8" name="Equation" r:id="rId13" imgW="228600" imgH="215640" progId="Equation.DSMT4">
                    <p:embed/>
                  </p:oleObj>
                </mc:Choice>
                <mc:Fallback>
                  <p:oleObj name="Equation" r:id="rId13" imgW="228600" imgH="215640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1608"/>
                          <a:ext cx="139" cy="1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92" name="Object 39"/>
            <p:cNvGraphicFramePr>
              <a:graphicFrameLocks noChangeAspect="1"/>
            </p:cNvGraphicFramePr>
            <p:nvPr/>
          </p:nvGraphicFramePr>
          <p:xfrm>
            <a:off x="4020" y="1706"/>
            <a:ext cx="139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9" name="Equation" r:id="rId15" imgW="228600" imgH="279360" progId="Equation.DSMT4">
                    <p:embed/>
                  </p:oleObj>
                </mc:Choice>
                <mc:Fallback>
                  <p:oleObj name="Equation" r:id="rId15" imgW="228600" imgH="279360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0" y="1706"/>
                          <a:ext cx="139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93" name="Object 40"/>
            <p:cNvGraphicFramePr>
              <a:graphicFrameLocks noChangeAspect="1"/>
            </p:cNvGraphicFramePr>
            <p:nvPr/>
          </p:nvGraphicFramePr>
          <p:xfrm>
            <a:off x="3026" y="393"/>
            <a:ext cx="108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90" name="Equation" r:id="rId17" imgW="177480" imgH="215640" progId="Equation.DSMT4">
                    <p:embed/>
                  </p:oleObj>
                </mc:Choice>
                <mc:Fallback>
                  <p:oleObj name="Equation" r:id="rId17" imgW="177480" imgH="215640" progId="Equation.DSMT4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6" y="393"/>
                          <a:ext cx="108" cy="1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94" name="Object 41"/>
            <p:cNvGraphicFramePr>
              <a:graphicFrameLocks noChangeAspect="1"/>
            </p:cNvGraphicFramePr>
            <p:nvPr/>
          </p:nvGraphicFramePr>
          <p:xfrm>
            <a:off x="3082" y="1180"/>
            <a:ext cx="163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91" name="Equation" r:id="rId19" imgW="266400" imgH="279360" progId="Equation.DSMT4">
                    <p:embed/>
                  </p:oleObj>
                </mc:Choice>
                <mc:Fallback>
                  <p:oleObj name="Equation" r:id="rId19" imgW="266400" imgH="279360" progId="Equation.DSMT4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2" y="1180"/>
                          <a:ext cx="163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95" name="Object 42"/>
            <p:cNvGraphicFramePr>
              <a:graphicFrameLocks noChangeAspect="1"/>
            </p:cNvGraphicFramePr>
            <p:nvPr/>
          </p:nvGraphicFramePr>
          <p:xfrm>
            <a:off x="2880" y="890"/>
            <a:ext cx="201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92" name="Equation" r:id="rId21" imgW="330120" imgH="419040" progId="Equation.DSMT4">
                    <p:embed/>
                  </p:oleObj>
                </mc:Choice>
                <mc:Fallback>
                  <p:oleObj name="Equation" r:id="rId21" imgW="330120" imgH="419040" progId="Equation.DSMT4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890"/>
                          <a:ext cx="201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96" name="Text Box 43"/>
            <p:cNvSpPr txBox="1">
              <a:spLocks noChangeArrowheads="1"/>
            </p:cNvSpPr>
            <p:nvPr/>
          </p:nvSpPr>
          <p:spPr bwMode="auto">
            <a:xfrm>
              <a:off x="4260" y="1931"/>
              <a:ext cx="933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9966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pPr algn="just"/>
              <a:r>
                <a:rPr lang="zh-CN" altLang="en-US" sz="2400">
                  <a:latin typeface="Times New Roman" panose="02020603050405020304" pitchFamily="18" charset="0"/>
                </a:rPr>
                <a:t> 图 </a:t>
              </a:r>
              <a:r>
                <a:rPr lang="en-US" altLang="zh-CN" sz="2400">
                  <a:latin typeface="Times New Roman" panose="02020603050405020304" pitchFamily="18" charset="0"/>
                </a:rPr>
                <a:t>17-1   </a:t>
              </a:r>
              <a:endParaRPr lang="en-US" altLang="zh-CN" sz="1800"/>
            </a:p>
          </p:txBody>
        </p:sp>
        <p:graphicFrame>
          <p:nvGraphicFramePr>
            <p:cNvPr id="17497" name="Object 44"/>
            <p:cNvGraphicFramePr>
              <a:graphicFrameLocks noChangeAspect="1"/>
            </p:cNvGraphicFramePr>
            <p:nvPr/>
          </p:nvGraphicFramePr>
          <p:xfrm>
            <a:off x="3453" y="1335"/>
            <a:ext cx="193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93" name="Equation" r:id="rId23" imgW="317160" imgH="380880" progId="Equation.DSMT4">
                    <p:embed/>
                  </p:oleObj>
                </mc:Choice>
                <mc:Fallback>
                  <p:oleObj name="Equation" r:id="rId23" imgW="317160" imgH="380880" progId="Equation.DSMT4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3" y="1335"/>
                          <a:ext cx="193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98" name="Object 45"/>
            <p:cNvGraphicFramePr>
              <a:graphicFrameLocks noChangeAspect="1"/>
            </p:cNvGraphicFramePr>
            <p:nvPr/>
          </p:nvGraphicFramePr>
          <p:xfrm>
            <a:off x="1420" y="896"/>
            <a:ext cx="1001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94" name="Equation" r:id="rId25" imgW="1600200" imgH="342720" progId="Equation.DSMT4">
                    <p:embed/>
                  </p:oleObj>
                </mc:Choice>
                <mc:Fallback>
                  <p:oleObj name="Equation" r:id="rId25" imgW="1600200" imgH="342720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0" y="896"/>
                          <a:ext cx="1001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3FFF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99" name="Object 46"/>
            <p:cNvGraphicFramePr>
              <a:graphicFrameLocks noChangeAspect="1"/>
            </p:cNvGraphicFramePr>
            <p:nvPr/>
          </p:nvGraphicFramePr>
          <p:xfrm>
            <a:off x="2517" y="1344"/>
            <a:ext cx="168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95" name="Equation" r:id="rId27" imgW="266400" imgH="279360" progId="Equation.DSMT4">
                    <p:embed/>
                  </p:oleObj>
                </mc:Choice>
                <mc:Fallback>
                  <p:oleObj name="Equation" r:id="rId27" imgW="266400" imgH="279360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1344"/>
                          <a:ext cx="168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500" name="Arc 47"/>
            <p:cNvSpPr>
              <a:spLocks/>
            </p:cNvSpPr>
            <p:nvPr/>
          </p:nvSpPr>
          <p:spPr bwMode="auto">
            <a:xfrm rot="245673" flipH="1">
              <a:off x="2469" y="715"/>
              <a:ext cx="1043" cy="990"/>
            </a:xfrm>
            <a:custGeom>
              <a:avLst/>
              <a:gdLst>
                <a:gd name="T0" fmla="*/ 0 w 21600"/>
                <a:gd name="T1" fmla="*/ 0 h 21600"/>
                <a:gd name="T2" fmla="*/ 1043 w 21600"/>
                <a:gd name="T3" fmla="*/ 990 h 21600"/>
                <a:gd name="T4" fmla="*/ 0 w 21600"/>
                <a:gd name="T5" fmla="*/ 99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501" name="Object 48"/>
            <p:cNvGraphicFramePr>
              <a:graphicFrameLocks noChangeAspect="1"/>
            </p:cNvGraphicFramePr>
            <p:nvPr/>
          </p:nvGraphicFramePr>
          <p:xfrm>
            <a:off x="2813" y="866"/>
            <a:ext cx="107" cy="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96" name="Equation" r:id="rId29" imgW="164880" imgH="203040" progId="Equation.DSMT4">
                    <p:embed/>
                  </p:oleObj>
                </mc:Choice>
                <mc:Fallback>
                  <p:oleObj name="Equation" r:id="rId29" imgW="164880" imgH="203040" progId="Equation.DSMT4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3" y="866"/>
                          <a:ext cx="107" cy="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502" name="Rectangle 94"/>
          <p:cNvSpPr>
            <a:spLocks noChangeArrowheads="1"/>
          </p:cNvSpPr>
          <p:nvPr/>
        </p:nvSpPr>
        <p:spPr bwMode="auto">
          <a:xfrm>
            <a:off x="791595" y="3064883"/>
            <a:ext cx="10484821" cy="2903740"/>
          </a:xfrm>
          <a:prstGeom prst="rect">
            <a:avLst/>
          </a:prstGeom>
          <a:solidFill>
            <a:srgbClr val="DAE3F3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zh-CN" altLang="en-US"/>
          </a:p>
        </p:txBody>
      </p:sp>
      <p:grpSp>
        <p:nvGrpSpPr>
          <p:cNvPr id="17505" name="Group 97"/>
          <p:cNvGrpSpPr>
            <a:grpSpLocks/>
          </p:cNvGrpSpPr>
          <p:nvPr/>
        </p:nvGrpSpPr>
        <p:grpSpPr bwMode="auto">
          <a:xfrm>
            <a:off x="2971800" y="1908176"/>
            <a:ext cx="3341688" cy="519113"/>
            <a:chOff x="2904" y="1224"/>
            <a:chExt cx="2105" cy="327"/>
          </a:xfrm>
        </p:grpSpPr>
        <p:graphicFrame>
          <p:nvGraphicFramePr>
            <p:cNvPr id="17431" name="Object 38"/>
            <p:cNvGraphicFramePr>
              <a:graphicFrameLocks noChangeAspect="1"/>
            </p:cNvGraphicFramePr>
            <p:nvPr/>
          </p:nvGraphicFramePr>
          <p:xfrm>
            <a:off x="3107" y="1253"/>
            <a:ext cx="190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97" name="Equation" r:id="rId31" imgW="3022600" imgH="431800" progId="Equation.DSMT4">
                    <p:embed/>
                  </p:oleObj>
                </mc:Choice>
                <mc:Fallback>
                  <p:oleObj name="Equation" r:id="rId31" imgW="3022600" imgH="431800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1253"/>
                          <a:ext cx="1902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504" name="Rectangle 96"/>
            <p:cNvSpPr>
              <a:spLocks noChangeArrowheads="1"/>
            </p:cNvSpPr>
            <p:nvPr/>
          </p:nvSpPr>
          <p:spPr bwMode="auto">
            <a:xfrm>
              <a:off x="2904" y="1224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/>
                <a:t>即</a:t>
              </a:r>
            </a:p>
          </p:txBody>
        </p:sp>
      </p:grp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764073" y="3231685"/>
            <a:ext cx="105679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由偏导数的定义还知道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多元函数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对某一个自变量求偏导数</a:t>
            </a:r>
            <a:r>
              <a:rPr lang="en-US" altLang="zh-CN" b="1" dirty="0">
                <a:latin typeface="Times New Roman" panose="02020603050405020304" pitchFamily="18" charset="0"/>
              </a:rPr>
              <a:t>,</a:t>
            </a:r>
            <a:endParaRPr lang="zh-CN" altLang="en-US" sz="1800" dirty="0"/>
          </a:p>
        </p:txBody>
      </p:sp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6230884" y="3859921"/>
            <a:ext cx="2662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zh-CN" altLang="en-US" b="1" dirty="0">
                <a:latin typeface="Times New Roman" panose="02020603050405020304" pitchFamily="18" charset="0"/>
              </a:rPr>
              <a:t>元函数的求导</a:t>
            </a:r>
            <a:r>
              <a:rPr lang="en-US" altLang="zh-CN" b="1" dirty="0">
                <a:latin typeface="Times New Roman" panose="02020603050405020304" pitchFamily="18" charset="0"/>
              </a:rPr>
              <a:t>.</a:t>
            </a:r>
            <a:endParaRPr lang="en-US" altLang="zh-CN" sz="1800" dirty="0"/>
          </a:p>
        </p:txBody>
      </p:sp>
      <p:sp>
        <p:nvSpPr>
          <p:cNvPr id="62" name="Rectangle 59"/>
          <p:cNvSpPr>
            <a:spLocks noChangeArrowheads="1"/>
          </p:cNvSpPr>
          <p:nvPr/>
        </p:nvSpPr>
        <p:spPr bwMode="auto">
          <a:xfrm>
            <a:off x="786278" y="4422836"/>
            <a:ext cx="10088584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因此第五章中有关求导数的一些基本法则，对多元函数求偏导</a:t>
            </a:r>
          </a:p>
        </p:txBody>
      </p:sp>
      <p:sp>
        <p:nvSpPr>
          <p:cNvPr id="63" name="Rectangle 59"/>
          <p:cNvSpPr>
            <a:spLocks noChangeArrowheads="1"/>
          </p:cNvSpPr>
          <p:nvPr/>
        </p:nvSpPr>
        <p:spPr bwMode="auto">
          <a:xfrm>
            <a:off x="823812" y="5072065"/>
            <a:ext cx="227865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数仍然适用</a:t>
            </a:r>
            <a:r>
              <a:rPr lang="en-US" altLang="zh-CN" b="1" dirty="0">
                <a:latin typeface="Times New Roman" panose="02020603050405020304" pitchFamily="18" charset="0"/>
              </a:rPr>
              <a:t>.</a:t>
            </a:r>
            <a:endParaRPr lang="en-US" altLang="zh-CN" sz="1800" dirty="0"/>
          </a:p>
        </p:txBody>
      </p:sp>
      <p:sp>
        <p:nvSpPr>
          <p:cNvPr id="2" name="Rectangle 59"/>
          <p:cNvSpPr>
            <a:spLocks noChangeArrowheads="1"/>
          </p:cNvSpPr>
          <p:nvPr/>
        </p:nvSpPr>
        <p:spPr bwMode="auto">
          <a:xfrm>
            <a:off x="740262" y="3853727"/>
            <a:ext cx="609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是先把别的自变量看作常数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变成一</a:t>
            </a: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7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02" grpId="0" animBg="1"/>
      <p:bldP spid="59" grpId="0"/>
      <p:bldP spid="61" grpId="0"/>
      <p:bldP spid="62" grpId="0"/>
      <p:bldP spid="6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38201" y="533400"/>
            <a:ext cx="9677401" cy="1157288"/>
            <a:chOff x="539751" y="549279"/>
            <a:chExt cx="9677401" cy="1157284"/>
          </a:xfrm>
        </p:grpSpPr>
        <p:grpSp>
          <p:nvGrpSpPr>
            <p:cNvPr id="18453" name="Group 15"/>
            <p:cNvGrpSpPr>
              <a:grpSpLocks/>
            </p:cNvGrpSpPr>
            <p:nvPr/>
          </p:nvGrpSpPr>
          <p:grpSpPr bwMode="auto">
            <a:xfrm>
              <a:off x="539751" y="549279"/>
              <a:ext cx="9677401" cy="519113"/>
              <a:chOff x="409" y="2577"/>
              <a:chExt cx="6096" cy="327"/>
            </a:xfrm>
          </p:grpSpPr>
          <p:sp>
            <p:nvSpPr>
              <p:cNvPr id="18455" name="Rectangle 11"/>
              <p:cNvSpPr>
                <a:spLocks noChangeArrowheads="1"/>
              </p:cNvSpPr>
              <p:nvPr/>
            </p:nvSpPr>
            <p:spPr bwMode="auto">
              <a:xfrm>
                <a:off x="409" y="2577"/>
                <a:ext cx="509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例</a:t>
                </a:r>
                <a:r>
                  <a:rPr lang="en-US" altLang="zh-CN" b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2 </a:t>
                </a:r>
              </a:p>
            </p:txBody>
          </p:sp>
          <p:graphicFrame>
            <p:nvGraphicFramePr>
              <p:cNvPr id="18456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86017695"/>
                  </p:ext>
                </p:extLst>
              </p:nvPr>
            </p:nvGraphicFramePr>
            <p:xfrm>
              <a:off x="892" y="2601"/>
              <a:ext cx="5613" cy="2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588" name="Equation" r:id="rId3" imgW="8915400" imgH="469800" progId="Equation.DSMT4">
                      <p:embed/>
                    </p:oleObj>
                  </mc:Choice>
                  <mc:Fallback>
                    <p:oleObj name="Equation" r:id="rId3" imgW="8915400" imgH="469800" progId="Equation.DSMT4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92" y="2601"/>
                            <a:ext cx="5613" cy="29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8454" name="Rectangle 12"/>
            <p:cNvSpPr>
              <a:spLocks noChangeArrowheads="1"/>
            </p:cNvSpPr>
            <p:nvPr/>
          </p:nvSpPr>
          <p:spPr bwMode="auto">
            <a:xfrm>
              <a:off x="1244600" y="1187450"/>
              <a:ext cx="188595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的偏导数</a:t>
              </a:r>
              <a:r>
                <a:rPr lang="en-US" altLang="zh-CN" b="1" dirty="0">
                  <a:latin typeface="Times New Roman" panose="02020603050405020304" pitchFamily="18" charset="0"/>
                </a:rPr>
                <a:t>.                                    </a:t>
              </a:r>
            </a:p>
          </p:txBody>
        </p:sp>
      </p:grpSp>
      <p:sp>
        <p:nvSpPr>
          <p:cNvPr id="66577" name="Rectangle 17"/>
          <p:cNvSpPr>
            <a:spLocks noChangeArrowheads="1"/>
          </p:cNvSpPr>
          <p:nvPr/>
        </p:nvSpPr>
        <p:spPr bwMode="auto">
          <a:xfrm>
            <a:off x="1301750" y="2349501"/>
            <a:ext cx="4489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求它在 </a:t>
            </a:r>
            <a:r>
              <a:rPr lang="en-US" altLang="zh-CN" b="1" i="1" dirty="0">
                <a:latin typeface="Times New Roman" panose="02020603050405020304" pitchFamily="18" charset="0"/>
              </a:rPr>
              <a:t>x </a:t>
            </a:r>
            <a:r>
              <a:rPr lang="en-US" altLang="zh-CN" b="1" dirty="0">
                <a:latin typeface="Times New Roman" panose="02020603050405020304" pitchFamily="18" charset="0"/>
              </a:rPr>
              <a:t>= 1 </a:t>
            </a:r>
            <a:r>
              <a:rPr lang="zh-CN" altLang="en-US" b="1" dirty="0">
                <a:latin typeface="Times New Roman" panose="02020603050405020304" pitchFamily="18" charset="0"/>
              </a:rPr>
              <a:t>的导数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则得                    </a:t>
            </a:r>
          </a:p>
        </p:txBody>
      </p:sp>
      <p:graphicFrame>
        <p:nvGraphicFramePr>
          <p:cNvPr id="6657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913189"/>
              </p:ext>
            </p:extLst>
          </p:nvPr>
        </p:nvGraphicFramePr>
        <p:xfrm>
          <a:off x="3141662" y="2852739"/>
          <a:ext cx="3494088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89" name="Equation" r:id="rId5" imgW="3492360" imgH="1079280" progId="Equation.DSMT4">
                  <p:embed/>
                </p:oleObj>
              </mc:Choice>
              <mc:Fallback>
                <p:oleObj name="Equation" r:id="rId5" imgW="3492360" imgH="107928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1662" y="2852739"/>
                        <a:ext cx="3494088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9" name="Rectangle 19"/>
          <p:cNvSpPr>
            <a:spLocks noChangeArrowheads="1"/>
          </p:cNvSpPr>
          <p:nvPr/>
        </p:nvSpPr>
        <p:spPr bwMode="auto">
          <a:xfrm>
            <a:off x="1295400" y="3875088"/>
            <a:ext cx="5603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再求 </a:t>
            </a:r>
            <a:r>
              <a:rPr lang="en-US" altLang="zh-CN" b="1" i="1" dirty="0">
                <a:latin typeface="Times New Roman" panose="02020603050405020304" pitchFamily="18" charset="0"/>
              </a:rPr>
              <a:t>f 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dirty="0">
                <a:latin typeface="Times New Roman" panose="02020603050405020304" pitchFamily="18" charset="0"/>
              </a:rPr>
              <a:t>(1, 3) </a:t>
            </a:r>
            <a:r>
              <a:rPr lang="zh-CN" altLang="en-US" b="1" dirty="0">
                <a:latin typeface="Times New Roman" panose="02020603050405020304" pitchFamily="18" charset="0"/>
              </a:rPr>
              <a:t>处关于 </a:t>
            </a:r>
            <a:r>
              <a:rPr lang="en-US" altLang="zh-CN" b="1" i="1" dirty="0">
                <a:latin typeface="Times New Roman" panose="02020603050405020304" pitchFamily="18" charset="0"/>
              </a:rPr>
              <a:t>y </a:t>
            </a:r>
            <a:r>
              <a:rPr lang="zh-CN" altLang="en-US" b="1" dirty="0">
                <a:latin typeface="Times New Roman" panose="02020603050405020304" pitchFamily="18" charset="0"/>
              </a:rPr>
              <a:t>的偏导数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845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963545"/>
              </p:ext>
            </p:extLst>
          </p:nvPr>
        </p:nvGraphicFramePr>
        <p:xfrm>
          <a:off x="1282701" y="4495801"/>
          <a:ext cx="31908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0" name="Equation" r:id="rId7" imgW="3187700" imgH="482600" progId="Equation.DSMT4">
                  <p:embed/>
                </p:oleObj>
              </mc:Choice>
              <mc:Fallback>
                <p:oleObj name="Equation" r:id="rId7" imgW="3187700" imgH="4826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1" y="4495801"/>
                        <a:ext cx="31908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2" name="Rectangle 22"/>
          <p:cNvSpPr>
            <a:spLocks noChangeArrowheads="1"/>
          </p:cNvSpPr>
          <p:nvPr/>
        </p:nvSpPr>
        <p:spPr bwMode="auto">
          <a:xfrm>
            <a:off x="4559300" y="4495801"/>
            <a:ext cx="4737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latin typeface="Times New Roman" panose="02020603050405020304" pitchFamily="18" charset="0"/>
              </a:rPr>
              <a:t> </a:t>
            </a:r>
            <a:r>
              <a:rPr lang="zh-CN" altLang="en-US" b="1">
                <a:latin typeface="Times New Roman" panose="02020603050405020304" pitchFamily="18" charset="0"/>
              </a:rPr>
              <a:t>求它在 </a:t>
            </a:r>
            <a:r>
              <a:rPr lang="en-US" altLang="zh-CN" b="1" i="1">
                <a:latin typeface="Times New Roman" panose="02020603050405020304" pitchFamily="18" charset="0"/>
              </a:rPr>
              <a:t>y </a:t>
            </a:r>
            <a:r>
              <a:rPr lang="en-US" altLang="zh-CN" b="1">
                <a:latin typeface="Times New Roman" panose="02020603050405020304" pitchFamily="18" charset="0"/>
              </a:rPr>
              <a:t>=</a:t>
            </a:r>
            <a:r>
              <a:rPr lang="zh-CN" altLang="en-US" b="1">
                <a:latin typeface="Times New Roman" panose="02020603050405020304" pitchFamily="18" charset="0"/>
              </a:rPr>
              <a:t> </a:t>
            </a:r>
            <a:r>
              <a:rPr lang="en-US" altLang="zh-CN" b="1">
                <a:latin typeface="Times New Roman" panose="02020603050405020304" pitchFamily="18" charset="0"/>
              </a:rPr>
              <a:t>3 </a:t>
            </a:r>
            <a:r>
              <a:rPr lang="zh-CN" altLang="en-US" b="1">
                <a:latin typeface="Times New Roman" panose="02020603050405020304" pitchFamily="18" charset="0"/>
              </a:rPr>
              <a:t>处的导数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zh-CN" altLang="en-US" b="1">
                <a:latin typeface="Times New Roman" panose="02020603050405020304" pitchFamily="18" charset="0"/>
              </a:rPr>
              <a:t>又得  </a:t>
            </a:r>
          </a:p>
        </p:txBody>
      </p:sp>
      <p:graphicFrame>
        <p:nvGraphicFramePr>
          <p:cNvPr id="6658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933131"/>
              </p:ext>
            </p:extLst>
          </p:nvPr>
        </p:nvGraphicFramePr>
        <p:xfrm>
          <a:off x="3124200" y="5105401"/>
          <a:ext cx="32385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1" name="Equation" r:id="rId9" imgW="3238200" imgH="1079280" progId="Equation.DSMT4">
                  <p:embed/>
                </p:oleObj>
              </mc:Choice>
              <mc:Fallback>
                <p:oleObj name="Equation" r:id="rId9" imgW="3238200" imgH="107928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105401"/>
                        <a:ext cx="32385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8" name="Rectangle 13"/>
          <p:cNvSpPr>
            <a:spLocks noChangeArrowheads="1"/>
          </p:cNvSpPr>
          <p:nvPr/>
        </p:nvSpPr>
        <p:spPr bwMode="auto">
          <a:xfrm>
            <a:off x="836612" y="1766888"/>
            <a:ext cx="33067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解 </a:t>
            </a:r>
            <a:r>
              <a:rPr lang="zh-CN" altLang="en-US" b="1">
                <a:latin typeface="Times New Roman" panose="02020603050405020304" pitchFamily="18" charset="0"/>
              </a:rPr>
              <a:t>先求 </a:t>
            </a:r>
            <a:r>
              <a:rPr lang="en-US" altLang="zh-CN" b="1" i="1">
                <a:latin typeface="Times New Roman" panose="02020603050405020304" pitchFamily="18" charset="0"/>
              </a:rPr>
              <a:t>x </a:t>
            </a:r>
            <a:r>
              <a:rPr lang="zh-CN" altLang="en-US" b="1">
                <a:latin typeface="Times New Roman" panose="02020603050405020304" pitchFamily="18" charset="0"/>
              </a:rPr>
              <a:t>的偏导数</a:t>
            </a:r>
            <a:r>
              <a:rPr lang="en-US" altLang="zh-CN" b="1">
                <a:latin typeface="Times New Roman" panose="02020603050405020304" pitchFamily="18" charset="0"/>
              </a:rPr>
              <a:t>. 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792912" y="3873501"/>
            <a:ext cx="29384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为此令 </a:t>
            </a:r>
            <a:r>
              <a:rPr lang="en-US" altLang="zh-CN" b="1" i="1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</a:rPr>
              <a:t> = 1, 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得 </a:t>
            </a:r>
          </a:p>
        </p:txBody>
      </p:sp>
      <p:grpSp>
        <p:nvGrpSpPr>
          <p:cNvPr id="18459" name="Group 27"/>
          <p:cNvGrpSpPr>
            <a:grpSpLocks/>
          </p:cNvGrpSpPr>
          <p:nvPr/>
        </p:nvGrpSpPr>
        <p:grpSpPr bwMode="auto">
          <a:xfrm>
            <a:off x="3948113" y="1765300"/>
            <a:ext cx="5341937" cy="534988"/>
            <a:chOff x="2299" y="1112"/>
            <a:chExt cx="3365" cy="337"/>
          </a:xfrm>
        </p:grpSpPr>
        <p:sp>
          <p:nvSpPr>
            <p:cNvPr id="18449" name="Rectangle 25"/>
            <p:cNvSpPr>
              <a:spLocks noChangeArrowheads="1"/>
            </p:cNvSpPr>
            <p:nvPr/>
          </p:nvSpPr>
          <p:spPr bwMode="auto">
            <a:xfrm>
              <a:off x="2544" y="1122"/>
              <a:ext cx="9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i="1">
                  <a:latin typeface="Times New Roman" panose="02020603050405020304" pitchFamily="18" charset="0"/>
                </a:rPr>
                <a:t>y </a:t>
              </a:r>
              <a:r>
                <a:rPr lang="en-US" altLang="zh-CN" b="1">
                  <a:latin typeface="Times New Roman" panose="02020603050405020304" pitchFamily="18" charset="0"/>
                </a:rPr>
                <a:t>= 3,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得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8450" name="Object 26"/>
            <p:cNvGraphicFramePr>
              <a:graphicFrameLocks noChangeAspect="1"/>
            </p:cNvGraphicFramePr>
            <p:nvPr/>
          </p:nvGraphicFramePr>
          <p:xfrm>
            <a:off x="3336" y="1130"/>
            <a:ext cx="2328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92" name="Equation" r:id="rId11" imgW="3695700" imgH="482600" progId="Equation.DSMT4">
                    <p:embed/>
                  </p:oleObj>
                </mc:Choice>
                <mc:Fallback>
                  <p:oleObj name="Equation" r:id="rId11" imgW="3695700" imgH="482600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6" y="1130"/>
                          <a:ext cx="2328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58" name="Rectangle 26"/>
            <p:cNvSpPr>
              <a:spLocks noChangeArrowheads="1"/>
            </p:cNvSpPr>
            <p:nvPr/>
          </p:nvSpPr>
          <p:spPr bwMode="auto">
            <a:xfrm>
              <a:off x="2299" y="1112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/>
                <a:t>令</a:t>
              </a:r>
            </a:p>
          </p:txBody>
        </p:sp>
      </p:grpSp>
      <p:graphicFrame>
        <p:nvGraphicFramePr>
          <p:cNvPr id="3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853847"/>
              </p:ext>
            </p:extLst>
          </p:nvPr>
        </p:nvGraphicFramePr>
        <p:xfrm>
          <a:off x="6665912" y="3084513"/>
          <a:ext cx="3468688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3" name="Equation" r:id="rId13" imgW="3466800" imgH="672840" progId="Equation.DSMT4">
                  <p:embed/>
                </p:oleObj>
              </mc:Choice>
              <mc:Fallback>
                <p:oleObj name="Equation" r:id="rId13" imgW="3466800" imgH="67284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5912" y="3084513"/>
                        <a:ext cx="3468688" cy="67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701647"/>
              </p:ext>
            </p:extLst>
          </p:nvPr>
        </p:nvGraphicFramePr>
        <p:xfrm>
          <a:off x="6642100" y="5311776"/>
          <a:ext cx="29591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4" name="Equation" r:id="rId15" imgW="2958840" imgH="685800" progId="Equation.DSMT4">
                  <p:embed/>
                </p:oleObj>
              </mc:Choice>
              <mc:Fallback>
                <p:oleObj name="Equation" r:id="rId15" imgW="2958840" imgH="6858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0" y="5311776"/>
                        <a:ext cx="295910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6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6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7" grpId="0"/>
      <p:bldP spid="66579" grpId="0"/>
      <p:bldP spid="18452" grpId="0"/>
      <p:bldP spid="18448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207700"/>
              </p:ext>
            </p:extLst>
          </p:nvPr>
        </p:nvGraphicFramePr>
        <p:xfrm>
          <a:off x="4724400" y="1447799"/>
          <a:ext cx="324167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7" name="Equation" r:id="rId3" imgW="3238200" imgH="495000" progId="Equation.DSMT4">
                  <p:embed/>
                </p:oleObj>
              </mc:Choice>
              <mc:Fallback>
                <p:oleObj name="Equation" r:id="rId3" imgW="3238200" imgH="495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447799"/>
                        <a:ext cx="3241675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1608138" y="2819400"/>
            <a:ext cx="7175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然后以 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</a:rPr>
              <a:t>x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en-US" altLang="zh-CN" b="1" i="1">
                <a:latin typeface="Times New Roman" panose="02020603050405020304" pitchFamily="18" charset="0"/>
              </a:rPr>
              <a:t>y</a:t>
            </a:r>
            <a:r>
              <a:rPr lang="en-US" altLang="zh-CN" b="1">
                <a:latin typeface="Times New Roman" panose="02020603050405020304" pitchFamily="18" charset="0"/>
              </a:rPr>
              <a:t>) = (1, 3) </a:t>
            </a:r>
            <a:r>
              <a:rPr lang="zh-CN" altLang="en-US" b="1">
                <a:latin typeface="Times New Roman" panose="02020603050405020304" pitchFamily="18" charset="0"/>
              </a:rPr>
              <a:t>代入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zh-CN" altLang="en-US" b="1">
                <a:latin typeface="Times New Roman" panose="02020603050405020304" pitchFamily="18" charset="0"/>
              </a:rPr>
              <a:t>也能得到同样结果</a:t>
            </a:r>
            <a:r>
              <a:rPr lang="en-US" altLang="zh-CN" b="1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64531" name="Group 19"/>
          <p:cNvGrpSpPr>
            <a:grpSpLocks/>
          </p:cNvGrpSpPr>
          <p:nvPr/>
        </p:nvGrpSpPr>
        <p:grpSpPr bwMode="auto">
          <a:xfrm>
            <a:off x="998538" y="3443287"/>
            <a:ext cx="5545138" cy="519112"/>
            <a:chOff x="385" y="1616"/>
            <a:chExt cx="3493" cy="327"/>
          </a:xfrm>
        </p:grpSpPr>
        <p:sp>
          <p:nvSpPr>
            <p:cNvPr id="19473" name="Rectangle 6"/>
            <p:cNvSpPr>
              <a:spLocks noChangeArrowheads="1"/>
            </p:cNvSpPr>
            <p:nvPr/>
          </p:nvSpPr>
          <p:spPr bwMode="auto">
            <a:xfrm>
              <a:off x="385" y="1616"/>
              <a:ext cx="129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例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3 </a:t>
              </a:r>
              <a:r>
                <a:rPr lang="zh-CN" altLang="en-US" b="1">
                  <a:latin typeface="Times New Roman" panose="02020603050405020304" pitchFamily="18" charset="0"/>
                </a:rPr>
                <a:t>求函数  </a:t>
              </a:r>
            </a:p>
          </p:txBody>
        </p:sp>
        <p:graphicFrame>
          <p:nvGraphicFramePr>
            <p:cNvPr id="19474" name="Object 5"/>
            <p:cNvGraphicFramePr>
              <a:graphicFrameLocks noChangeAspect="1"/>
            </p:cNvGraphicFramePr>
            <p:nvPr/>
          </p:nvGraphicFramePr>
          <p:xfrm>
            <a:off x="1474" y="1616"/>
            <a:ext cx="1434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88" name="Equation" r:id="rId5" imgW="2273300" imgH="482600" progId="Equation.DSMT4">
                    <p:embed/>
                  </p:oleObj>
                </mc:Choice>
                <mc:Fallback>
                  <p:oleObj name="Equation" r:id="rId5" imgW="2273300" imgH="4826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4" y="1616"/>
                          <a:ext cx="1434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5" name="Rectangle 7"/>
            <p:cNvSpPr>
              <a:spLocks noChangeArrowheads="1"/>
            </p:cNvSpPr>
            <p:nvPr/>
          </p:nvSpPr>
          <p:spPr bwMode="auto">
            <a:xfrm>
              <a:off x="2806" y="1616"/>
              <a:ext cx="10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的偏导数</a:t>
              </a:r>
              <a:r>
                <a:rPr lang="en-US" altLang="zh-CN" b="1" dirty="0">
                  <a:latin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64533" name="Group 21"/>
          <p:cNvGrpSpPr>
            <a:grpSpLocks/>
          </p:cNvGrpSpPr>
          <p:nvPr/>
        </p:nvGrpSpPr>
        <p:grpSpPr bwMode="auto">
          <a:xfrm>
            <a:off x="1009652" y="4114800"/>
            <a:ext cx="8072437" cy="519113"/>
            <a:chOff x="374" y="1985"/>
            <a:chExt cx="5085" cy="327"/>
          </a:xfrm>
        </p:grpSpPr>
        <p:sp>
          <p:nvSpPr>
            <p:cNvPr id="19470" name="Rectangle 9"/>
            <p:cNvSpPr>
              <a:spLocks noChangeArrowheads="1"/>
            </p:cNvSpPr>
            <p:nvPr/>
          </p:nvSpPr>
          <p:spPr bwMode="auto">
            <a:xfrm>
              <a:off x="374" y="1985"/>
              <a:ext cx="7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解 </a:t>
              </a:r>
              <a:r>
                <a:rPr lang="zh-CN" altLang="en-US" b="1">
                  <a:latin typeface="Times New Roman" panose="02020603050405020304" pitchFamily="18" charset="0"/>
                </a:rPr>
                <a:t>把  </a:t>
              </a:r>
            </a:p>
          </p:txBody>
        </p:sp>
        <p:graphicFrame>
          <p:nvGraphicFramePr>
            <p:cNvPr id="19471" name="Object 8"/>
            <p:cNvGraphicFramePr>
              <a:graphicFrameLocks noChangeAspect="1"/>
            </p:cNvGraphicFramePr>
            <p:nvPr/>
          </p:nvGraphicFramePr>
          <p:xfrm>
            <a:off x="905" y="1985"/>
            <a:ext cx="750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89" name="Equation" r:id="rId7" imgW="1193800" imgH="482600" progId="Equation.DSMT4">
                    <p:embed/>
                  </p:oleObj>
                </mc:Choice>
                <mc:Fallback>
                  <p:oleObj name="Equation" r:id="rId7" imgW="1193800" imgH="4826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5" y="1985"/>
                          <a:ext cx="750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2" name="Rectangle 10"/>
            <p:cNvSpPr>
              <a:spLocks noChangeArrowheads="1"/>
            </p:cNvSpPr>
            <p:nvPr/>
          </p:nvSpPr>
          <p:spPr bwMode="auto">
            <a:xfrm>
              <a:off x="1519" y="1985"/>
              <a:ext cx="39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依次看成幂函数和指数函数</a:t>
              </a:r>
              <a:r>
                <a:rPr lang="en-US" altLang="zh-CN" b="1">
                  <a:latin typeface="Times New Roman" panose="02020603050405020304" pitchFamily="18" charset="0"/>
                </a:rPr>
                <a:t>,  </a:t>
              </a:r>
              <a:r>
                <a:rPr lang="zh-CN" altLang="en-US" b="1">
                  <a:latin typeface="Times New Roman" panose="02020603050405020304" pitchFamily="18" charset="0"/>
                </a:rPr>
                <a:t>分别求得 </a:t>
              </a:r>
            </a:p>
          </p:txBody>
        </p:sp>
      </p:grpSp>
      <p:graphicFrame>
        <p:nvGraphicFramePr>
          <p:cNvPr id="6452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795730"/>
              </p:ext>
            </p:extLst>
          </p:nvPr>
        </p:nvGraphicFramePr>
        <p:xfrm>
          <a:off x="3748088" y="4800599"/>
          <a:ext cx="21193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0" name="Equation" r:id="rId9" imgW="2120760" imgH="914400" progId="Equation.DSMT4">
                  <p:embed/>
                </p:oleObj>
              </mc:Choice>
              <mc:Fallback>
                <p:oleObj name="Equation" r:id="rId9" imgW="2120760" imgH="9144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8088" y="4800599"/>
                        <a:ext cx="21193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34" name="Rectangle 22"/>
          <p:cNvSpPr>
            <a:spLocks noChangeArrowheads="1"/>
          </p:cNvSpPr>
          <p:nvPr/>
        </p:nvSpPr>
        <p:spPr bwMode="auto">
          <a:xfrm>
            <a:off x="1455738" y="838200"/>
            <a:ext cx="7688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通常也可先分别求出关于 </a:t>
            </a:r>
            <a:r>
              <a:rPr lang="en-US" altLang="zh-CN" b="1" i="1">
                <a:latin typeface="Times New Roman" panose="02020603050405020304" pitchFamily="18" charset="0"/>
              </a:rPr>
              <a:t>x </a:t>
            </a:r>
            <a:r>
              <a:rPr lang="zh-CN" altLang="en-US" b="1">
                <a:latin typeface="Times New Roman" panose="02020603050405020304" pitchFamily="18" charset="0"/>
              </a:rPr>
              <a:t>和 </a:t>
            </a:r>
            <a:r>
              <a:rPr lang="en-US" altLang="zh-CN" b="1" i="1">
                <a:latin typeface="Times New Roman" panose="02020603050405020304" pitchFamily="18" charset="0"/>
              </a:rPr>
              <a:t>y</a:t>
            </a:r>
            <a:r>
              <a:rPr lang="en-US" altLang="zh-CN" b="1">
                <a:latin typeface="Times New Roman" panose="02020603050405020304" pitchFamily="18" charset="0"/>
              </a:rPr>
              <a:t> </a:t>
            </a:r>
            <a:r>
              <a:rPr lang="zh-CN" altLang="en-US" b="1">
                <a:latin typeface="Times New Roman" panose="02020603050405020304" pitchFamily="18" charset="0"/>
              </a:rPr>
              <a:t>的偏导函数</a:t>
            </a:r>
            <a:r>
              <a:rPr lang="en-US" altLang="zh-CN" b="1">
                <a:latin typeface="Times New Roman" panose="02020603050405020304" pitchFamily="18" charset="0"/>
              </a:rPr>
              <a:t>:       </a:t>
            </a: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826757"/>
              </p:ext>
            </p:extLst>
          </p:nvPr>
        </p:nvGraphicFramePr>
        <p:xfrm>
          <a:off x="4800600" y="2119313"/>
          <a:ext cx="3165475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1" name="Equation" r:id="rId11" imgW="3162240" imgH="545760" progId="Equation.DSMT4">
                  <p:embed/>
                </p:oleObj>
              </mc:Choice>
              <mc:Fallback>
                <p:oleObj name="Equation" r:id="rId11" imgW="3162240" imgH="5457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119313"/>
                        <a:ext cx="3165475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497384"/>
              </p:ext>
            </p:extLst>
          </p:nvPr>
        </p:nvGraphicFramePr>
        <p:xfrm>
          <a:off x="6376988" y="4800599"/>
          <a:ext cx="19288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2" name="Equation" r:id="rId13" imgW="1930320" imgH="914400" progId="Equation.DSMT4">
                  <p:embed/>
                </p:oleObj>
              </mc:Choice>
              <mc:Fallback>
                <p:oleObj name="Equation" r:id="rId13" imgW="1930320" imgH="9144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6988" y="4800599"/>
                        <a:ext cx="19288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/>
      <p:bldP spid="645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306847"/>
              </p:ext>
            </p:extLst>
          </p:nvPr>
        </p:nvGraphicFramePr>
        <p:xfrm>
          <a:off x="4467224" y="1690688"/>
          <a:ext cx="3276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1" name="Equation" r:id="rId3" imgW="3276600" imgH="914400" progId="Equation.DSMT4">
                  <p:embed/>
                </p:oleObj>
              </mc:Choice>
              <mc:Fallback>
                <p:oleObj name="Equation" r:id="rId3" imgW="3276600" imgH="914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7224" y="1690688"/>
                        <a:ext cx="3276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876944"/>
              </p:ext>
            </p:extLst>
          </p:nvPr>
        </p:nvGraphicFramePr>
        <p:xfrm>
          <a:off x="4467225" y="3275013"/>
          <a:ext cx="36861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2" name="Equation" r:id="rId5" imgW="3683000" imgH="914400" progId="Equation.DSMT4">
                  <p:embed/>
                </p:oleObj>
              </mc:Choice>
              <mc:Fallback>
                <p:oleObj name="Equation" r:id="rId5" imgW="3683000" imgH="914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7225" y="3275013"/>
                        <a:ext cx="36861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971119"/>
              </p:ext>
            </p:extLst>
          </p:nvPr>
        </p:nvGraphicFramePr>
        <p:xfrm>
          <a:off x="4391025" y="5075238"/>
          <a:ext cx="37623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3" name="Equation" r:id="rId7" imgW="3759200" imgH="914400" progId="Equation.DSMT4">
                  <p:embed/>
                </p:oleObj>
              </mc:Choice>
              <mc:Fallback>
                <p:oleObj name="Equation" r:id="rId7" imgW="3759200" imgH="914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1025" y="5075238"/>
                        <a:ext cx="37623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1408113" y="2625726"/>
            <a:ext cx="41544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把 </a:t>
            </a:r>
            <a:r>
              <a:rPr lang="en-US" altLang="zh-CN" b="1" i="1" dirty="0">
                <a:latin typeface="Times New Roman" panose="02020603050405020304" pitchFamily="18" charset="0"/>
              </a:rPr>
              <a:t>z</a:t>
            </a:r>
            <a:r>
              <a:rPr lang="en-US" altLang="zh-CN" b="1" dirty="0">
                <a:latin typeface="Times New Roman" panose="02020603050405020304" pitchFamily="18" charset="0"/>
              </a:rPr>
              <a:t> , 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看作常数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得到                                   </a:t>
            </a: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1389063" y="4354513"/>
            <a:ext cx="39449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把 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y </a:t>
            </a:r>
            <a:r>
              <a:rPr lang="zh-CN" altLang="en-US" b="1" dirty="0">
                <a:latin typeface="Times New Roman" panose="02020603050405020304" pitchFamily="18" charset="0"/>
              </a:rPr>
              <a:t>看作常数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得到                     </a:t>
            </a:r>
            <a:endParaRPr lang="zh-CN" altLang="en-US" sz="3600" b="1" dirty="0">
              <a:latin typeface="Times New Roman" panose="02020603050405020304" pitchFamily="18" charset="0"/>
            </a:endParaRPr>
          </a:p>
        </p:txBody>
      </p:sp>
      <p:grpSp>
        <p:nvGrpSpPr>
          <p:cNvPr id="63497" name="Group 9"/>
          <p:cNvGrpSpPr>
            <a:grpSpLocks/>
          </p:cNvGrpSpPr>
          <p:nvPr/>
        </p:nvGrpSpPr>
        <p:grpSpPr bwMode="auto">
          <a:xfrm>
            <a:off x="838200" y="609600"/>
            <a:ext cx="7816850" cy="534988"/>
            <a:chOff x="366" y="3012"/>
            <a:chExt cx="4924" cy="337"/>
          </a:xfrm>
        </p:grpSpPr>
        <p:sp>
          <p:nvSpPr>
            <p:cNvPr id="20495" name="Rectangle 10"/>
            <p:cNvSpPr>
              <a:spLocks noChangeArrowheads="1"/>
            </p:cNvSpPr>
            <p:nvPr/>
          </p:nvSpPr>
          <p:spPr bwMode="auto">
            <a:xfrm>
              <a:off x="366" y="3022"/>
              <a:ext cx="16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例</a:t>
              </a: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4 </a:t>
              </a:r>
              <a:r>
                <a:rPr lang="zh-CN" altLang="en-US" b="1" dirty="0">
                  <a:latin typeface="Times New Roman" panose="02020603050405020304" pitchFamily="18" charset="0"/>
                </a:rPr>
                <a:t>求三元函数 </a:t>
              </a:r>
              <a:endParaRPr lang="zh-CN" altLang="en-US" sz="36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0496" name="Object 11"/>
            <p:cNvGraphicFramePr>
              <a:graphicFrameLocks noChangeAspect="1"/>
            </p:cNvGraphicFramePr>
            <p:nvPr/>
          </p:nvGraphicFramePr>
          <p:xfrm>
            <a:off x="1931" y="3022"/>
            <a:ext cx="1914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4" name="Equation" r:id="rId9" imgW="3035300" imgH="469900" progId="Equation.DSMT4">
                    <p:embed/>
                  </p:oleObj>
                </mc:Choice>
                <mc:Fallback>
                  <p:oleObj name="Equation" r:id="rId9" imgW="3035300" imgH="4699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1" y="3022"/>
                          <a:ext cx="1914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7" name="Rectangle 12"/>
            <p:cNvSpPr>
              <a:spLocks noChangeArrowheads="1"/>
            </p:cNvSpPr>
            <p:nvPr/>
          </p:nvSpPr>
          <p:spPr bwMode="auto">
            <a:xfrm>
              <a:off x="3770" y="3012"/>
              <a:ext cx="15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的偏导数</a:t>
              </a:r>
              <a:r>
                <a:rPr lang="en-US" altLang="zh-CN" b="1">
                  <a:latin typeface="Times New Roman" panose="02020603050405020304" pitchFamily="18" charset="0"/>
                </a:rPr>
                <a:t>.        </a:t>
              </a:r>
              <a:endParaRPr lang="en-US" altLang="zh-CN" sz="36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868363" y="1271589"/>
            <a:ext cx="4752975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解</a:t>
            </a:r>
            <a:r>
              <a:rPr lang="zh-CN" altLang="en-US" b="1">
                <a:latin typeface="Times New Roman" panose="02020603050405020304" pitchFamily="18" charset="0"/>
              </a:rPr>
              <a:t>  把 </a:t>
            </a:r>
            <a:r>
              <a:rPr lang="en-US" altLang="zh-CN" b="1" i="1">
                <a:latin typeface="Times New Roman" panose="02020603050405020304" pitchFamily="18" charset="0"/>
              </a:rPr>
              <a:t>y </a:t>
            </a:r>
            <a:r>
              <a:rPr lang="zh-CN" altLang="en-US" b="1">
                <a:latin typeface="Times New Roman" panose="02020603050405020304" pitchFamily="18" charset="0"/>
              </a:rPr>
              <a:t>和 </a:t>
            </a:r>
            <a:r>
              <a:rPr lang="en-US" altLang="zh-CN" b="1" i="1">
                <a:latin typeface="Times New Roman" panose="02020603050405020304" pitchFamily="18" charset="0"/>
              </a:rPr>
              <a:t>z </a:t>
            </a:r>
            <a:r>
              <a:rPr lang="zh-CN" altLang="en-US" b="1">
                <a:latin typeface="Times New Roman" panose="02020603050405020304" pitchFamily="18" charset="0"/>
              </a:rPr>
              <a:t>看作常数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zh-CN" altLang="en-US" b="1">
                <a:latin typeface="Times New Roman" panose="02020603050405020304" pitchFamily="18" charset="0"/>
              </a:rPr>
              <a:t>得到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4" grpId="0"/>
      <p:bldP spid="63495" grpId="0"/>
      <p:bldP spid="635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87" name="Group 23"/>
          <p:cNvGrpSpPr>
            <a:grpSpLocks/>
          </p:cNvGrpSpPr>
          <p:nvPr/>
        </p:nvGrpSpPr>
        <p:grpSpPr bwMode="auto">
          <a:xfrm>
            <a:off x="914400" y="1178297"/>
            <a:ext cx="7964488" cy="519112"/>
            <a:chOff x="352" y="754"/>
            <a:chExt cx="5017" cy="327"/>
          </a:xfrm>
        </p:grpSpPr>
        <p:graphicFrame>
          <p:nvGraphicFramePr>
            <p:cNvPr id="21523" name="Object 3"/>
            <p:cNvGraphicFramePr>
              <a:graphicFrameLocks noChangeAspect="1"/>
            </p:cNvGraphicFramePr>
            <p:nvPr/>
          </p:nvGraphicFramePr>
          <p:xfrm>
            <a:off x="2391" y="799"/>
            <a:ext cx="297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99" name="Equation" r:id="rId3" imgW="4724400" imgH="444500" progId="Equation.DSMT4">
                    <p:embed/>
                  </p:oleObj>
                </mc:Choice>
                <mc:Fallback>
                  <p:oleObj name="Equation" r:id="rId3" imgW="4724400" imgH="44450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1" y="799"/>
                          <a:ext cx="2978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4" name="Rectangle 8"/>
            <p:cNvSpPr>
              <a:spLocks noChangeArrowheads="1"/>
            </p:cNvSpPr>
            <p:nvPr/>
          </p:nvSpPr>
          <p:spPr bwMode="auto">
            <a:xfrm>
              <a:off x="352" y="754"/>
              <a:ext cx="225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宋体" panose="02010600030101010101" pitchFamily="2" charset="-122"/>
                </a:rPr>
                <a:t>由可微定义易知</a:t>
              </a:r>
              <a:r>
                <a:rPr lang="en-US" altLang="zh-CN" b="1">
                  <a:latin typeface="宋体" panose="02010600030101010101" pitchFamily="2" charset="-122"/>
                </a:rPr>
                <a:t>: </a:t>
              </a:r>
              <a:r>
                <a:rPr lang="zh-CN" altLang="en-US" b="1">
                  <a:latin typeface="宋体" panose="02010600030101010101" pitchFamily="2" charset="-122"/>
                </a:rPr>
                <a:t>若 </a:t>
              </a:r>
              <a:endParaRPr lang="zh-CN" altLang="en-US" sz="3600" b="1"/>
            </a:p>
          </p:txBody>
        </p:sp>
      </p:grpSp>
      <p:grpSp>
        <p:nvGrpSpPr>
          <p:cNvPr id="62486" name="Group 22"/>
          <p:cNvGrpSpPr>
            <a:grpSpLocks/>
          </p:cNvGrpSpPr>
          <p:nvPr/>
        </p:nvGrpSpPr>
        <p:grpSpPr bwMode="auto">
          <a:xfrm>
            <a:off x="8878888" y="1159247"/>
            <a:ext cx="1803400" cy="538162"/>
            <a:chOff x="431" y="1117"/>
            <a:chExt cx="1136" cy="339"/>
          </a:xfrm>
        </p:grpSpPr>
        <p:graphicFrame>
          <p:nvGraphicFramePr>
            <p:cNvPr id="21521" name="Object 9"/>
            <p:cNvGraphicFramePr>
              <a:graphicFrameLocks noChangeAspect="1"/>
            </p:cNvGraphicFramePr>
            <p:nvPr/>
          </p:nvGraphicFramePr>
          <p:xfrm>
            <a:off x="431" y="1174"/>
            <a:ext cx="960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00" name="Equation" r:id="rId5" imgW="1524000" imgH="444500" progId="Equation.DSMT4">
                    <p:embed/>
                  </p:oleObj>
                </mc:Choice>
                <mc:Fallback>
                  <p:oleObj name="Equation" r:id="rId5" imgW="1524000" imgH="44450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1174"/>
                          <a:ext cx="960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2" name="Rectangle 11"/>
            <p:cNvSpPr>
              <a:spLocks noChangeArrowheads="1"/>
            </p:cNvSpPr>
            <p:nvPr/>
          </p:nvSpPr>
          <p:spPr bwMode="auto">
            <a:xfrm>
              <a:off x="1338" y="1117"/>
              <a:ext cx="2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宋体" panose="02010600030101010101" pitchFamily="2" charset="-122"/>
                </a:rPr>
                <a:t>.</a:t>
              </a:r>
              <a:endParaRPr lang="en-US" altLang="zh-CN" sz="3600" b="1"/>
            </a:p>
          </p:txBody>
        </p:sp>
      </p:grpSp>
      <p:sp>
        <p:nvSpPr>
          <p:cNvPr id="62478" name="Rectangle 14"/>
          <p:cNvSpPr>
            <a:spLocks noChangeArrowheads="1"/>
          </p:cNvSpPr>
          <p:nvPr/>
        </p:nvSpPr>
        <p:spPr bwMode="auto">
          <a:xfrm>
            <a:off x="1758950" y="2394323"/>
            <a:ext cx="612140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</a:rPr>
              <a:t>“</a:t>
            </a:r>
            <a:r>
              <a:rPr lang="en-US" altLang="zh-CN" b="1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lang="zh-CN" altLang="en-US" b="1">
                <a:solidFill>
                  <a:srgbClr val="0000FF"/>
                </a:solidFill>
                <a:latin typeface="宋体" panose="02010600030101010101" pitchFamily="2" charset="-122"/>
              </a:rPr>
              <a:t>连续是可微的一个必要条件．</a:t>
            </a:r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”</a:t>
            </a:r>
            <a:endParaRPr lang="zh-CN" altLang="en-US" sz="3600" b="1">
              <a:solidFill>
                <a:srgbClr val="0000FF"/>
              </a:solidFill>
            </a:endParaRPr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935038" y="2937247"/>
            <a:ext cx="19351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此外</a:t>
            </a:r>
            <a:r>
              <a:rPr lang="en-US" altLang="zh-CN" b="1">
                <a:latin typeface="Times New Roman" panose="02020603050405020304" pitchFamily="18" charset="0"/>
              </a:rPr>
              <a:t>,  </a:t>
            </a:r>
            <a:r>
              <a:rPr lang="zh-CN" altLang="en-US" b="1">
                <a:latin typeface="Times New Roman" panose="02020603050405020304" pitchFamily="18" charset="0"/>
              </a:rPr>
              <a:t>由</a:t>
            </a:r>
          </a:p>
        </p:txBody>
      </p:sp>
      <p:graphicFrame>
        <p:nvGraphicFramePr>
          <p:cNvPr id="21520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681058"/>
              </p:ext>
            </p:extLst>
          </p:nvPr>
        </p:nvGraphicFramePr>
        <p:xfrm>
          <a:off x="3911600" y="3450009"/>
          <a:ext cx="5384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1" name="Equation" r:id="rId7" imgW="5384520" imgH="914400" progId="Equation.DSMT4">
                  <p:embed/>
                </p:oleObj>
              </mc:Choice>
              <mc:Fallback>
                <p:oleObj name="Equation" r:id="rId7" imgW="5384520" imgH="9144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1600" y="3450009"/>
                        <a:ext cx="5384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90" name="Text Box 26"/>
          <p:cNvSpPr txBox="1">
            <a:spLocks noChangeArrowheads="1"/>
          </p:cNvSpPr>
          <p:nvPr/>
        </p:nvSpPr>
        <p:spPr bwMode="auto">
          <a:xfrm>
            <a:off x="895350" y="5431210"/>
            <a:ext cx="51752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/>
              <a:t>又可得到可微的另一必要条件：</a:t>
            </a:r>
            <a:endParaRPr lang="en-US" altLang="zh-CN" b="1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14400" y="1767260"/>
            <a:ext cx="1614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这表明</a:t>
            </a: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</a:rPr>
              <a:t>: </a:t>
            </a:r>
            <a:endParaRPr lang="en-US" altLang="zh-CN" sz="3600" b="1" dirty="0">
              <a:solidFill>
                <a:srgbClr val="000000"/>
              </a:solidFill>
            </a:endParaRPr>
          </a:p>
        </p:txBody>
      </p:sp>
      <p:graphicFrame>
        <p:nvGraphicFramePr>
          <p:cNvPr id="215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770067"/>
              </p:ext>
            </p:extLst>
          </p:nvPr>
        </p:nvGraphicFramePr>
        <p:xfrm>
          <a:off x="3911600" y="4364409"/>
          <a:ext cx="53721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2" name="Equation" r:id="rId9" imgW="5371920" imgH="914400" progId="Equation.DSMT4">
                  <p:embed/>
                </p:oleObj>
              </mc:Choice>
              <mc:Fallback>
                <p:oleObj name="Equation" r:id="rId9" imgW="5371920" imgH="9144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1600" y="4364409"/>
                        <a:ext cx="53721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>
            <a:extLst>
              <a:ext uri="{FF2B5EF4-FFF2-40B4-BE49-F238E27FC236}">
                <a16:creationId xmlns:a16="http://schemas.microsoft.com/office/drawing/2014/main" id="{A3FA578F-6213-4775-BC2A-953274BFE939}"/>
              </a:ext>
            </a:extLst>
          </p:cNvPr>
          <p:cNvGrpSpPr/>
          <p:nvPr/>
        </p:nvGrpSpPr>
        <p:grpSpPr>
          <a:xfrm>
            <a:off x="0" y="543535"/>
            <a:ext cx="2474708" cy="434707"/>
            <a:chOff x="501357" y="985452"/>
            <a:chExt cx="2474708" cy="434707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AF9C70F-C03E-4CC6-B27B-FADF4A8A4F8B}"/>
                </a:ext>
              </a:extLst>
            </p:cNvPr>
            <p:cNvGrpSpPr/>
            <p:nvPr/>
          </p:nvGrpSpPr>
          <p:grpSpPr>
            <a:xfrm>
              <a:off x="1319213" y="1106801"/>
              <a:ext cx="1656852" cy="313358"/>
              <a:chOff x="1319213" y="1106801"/>
              <a:chExt cx="1656852" cy="313358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8CE7A04B-C220-4567-8C3E-390EEAA0AB85}"/>
                  </a:ext>
                </a:extLst>
              </p:cNvPr>
              <p:cNvSpPr/>
              <p:nvPr/>
            </p:nvSpPr>
            <p:spPr>
              <a:xfrm>
                <a:off x="1319213" y="1185507"/>
                <a:ext cx="1496558" cy="16205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66FC8B76-65B3-4F4E-B743-EB523EF459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9213" y="1382734"/>
                <a:ext cx="1293358" cy="0"/>
              </a:xfrm>
              <a:prstGeom prst="line">
                <a:avLst/>
              </a:prstGeom>
              <a:ln w="12700">
                <a:solidFill>
                  <a:srgbClr val="2363A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等腰三角形 25">
                <a:extLst>
                  <a:ext uri="{FF2B5EF4-FFF2-40B4-BE49-F238E27FC236}">
                    <a16:creationId xmlns:a16="http://schemas.microsoft.com/office/drawing/2014/main" id="{2F3E9EEA-7AFB-4BF4-9ACC-C0EDE8721B9E}"/>
                  </a:ext>
                </a:extLst>
              </p:cNvPr>
              <p:cNvSpPr/>
              <p:nvPr/>
            </p:nvSpPr>
            <p:spPr>
              <a:xfrm>
                <a:off x="2612570" y="1106801"/>
                <a:ext cx="363495" cy="313358"/>
              </a:xfrm>
              <a:prstGeom prst="triangle">
                <a:avLst/>
              </a:prstGeom>
              <a:noFill/>
              <a:ln w="12700">
                <a:solidFill>
                  <a:srgbClr val="2363A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EEAEC64-33FA-405D-B2F1-B345D80B4292}"/>
                </a:ext>
              </a:extLst>
            </p:cNvPr>
            <p:cNvSpPr txBox="1"/>
            <p:nvPr/>
          </p:nvSpPr>
          <p:spPr>
            <a:xfrm>
              <a:off x="501357" y="985452"/>
              <a:ext cx="23144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可微性条件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8" grpId="0"/>
      <p:bldP spid="21519" grpId="0"/>
      <p:bldP spid="6249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5" name="Group 27"/>
          <p:cNvGrpSpPr>
            <a:grpSpLocks/>
          </p:cNvGrpSpPr>
          <p:nvPr/>
        </p:nvGrpSpPr>
        <p:grpSpPr bwMode="auto">
          <a:xfrm>
            <a:off x="990600" y="711391"/>
            <a:ext cx="10210800" cy="2344739"/>
            <a:chOff x="425" y="384"/>
            <a:chExt cx="4992" cy="1785"/>
          </a:xfrm>
        </p:grpSpPr>
        <p:sp>
          <p:nvSpPr>
            <p:cNvPr id="22" name="矩形 21"/>
            <p:cNvSpPr/>
            <p:nvPr/>
          </p:nvSpPr>
          <p:spPr>
            <a:xfrm>
              <a:off x="425" y="384"/>
              <a:ext cx="4992" cy="17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3" name="矩形 22"/>
            <p:cNvSpPr/>
            <p:nvPr/>
          </p:nvSpPr>
          <p:spPr>
            <a:xfrm>
              <a:off x="425" y="384"/>
              <a:ext cx="4992" cy="401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2552" name="矩形 23"/>
            <p:cNvSpPr>
              <a:spLocks noChangeArrowheads="1"/>
            </p:cNvSpPr>
            <p:nvPr/>
          </p:nvSpPr>
          <p:spPr bwMode="auto">
            <a:xfrm>
              <a:off x="777" y="397"/>
              <a:ext cx="2111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定理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17.1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（可微的必要条件）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2553" name="Picture 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" y="412"/>
              <a:ext cx="262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14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70080"/>
              </p:ext>
            </p:extLst>
          </p:nvPr>
        </p:nvGraphicFramePr>
        <p:xfrm>
          <a:off x="3581400" y="2431214"/>
          <a:ext cx="44577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" name="Equation" r:id="rId4" imgW="4457700" imgH="482600" progId="Equation.DSMT4">
                  <p:embed/>
                </p:oleObj>
              </mc:Choice>
              <mc:Fallback>
                <p:oleObj name="Equation" r:id="rId4" imgW="4457700" imgH="482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431214"/>
                        <a:ext cx="44577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58" name="Group 18"/>
          <p:cNvGrpSpPr>
            <a:grpSpLocks/>
          </p:cNvGrpSpPr>
          <p:nvPr/>
        </p:nvGrpSpPr>
        <p:grpSpPr bwMode="auto">
          <a:xfrm>
            <a:off x="870743" y="3282348"/>
            <a:ext cx="7739063" cy="534988"/>
            <a:chOff x="376" y="699"/>
            <a:chExt cx="4875" cy="337"/>
          </a:xfrm>
        </p:grpSpPr>
        <p:sp>
          <p:nvSpPr>
            <p:cNvPr id="22547" name="Rectangle 5"/>
            <p:cNvSpPr>
              <a:spLocks noChangeArrowheads="1"/>
            </p:cNvSpPr>
            <p:nvPr/>
          </p:nvSpPr>
          <p:spPr bwMode="auto">
            <a:xfrm>
              <a:off x="376" y="699"/>
              <a:ext cx="1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于是</a:t>
              </a:r>
              <a:r>
                <a:rPr lang="en-US" altLang="zh-CN" b="1">
                  <a:latin typeface="Times New Roman" panose="02020603050405020304" pitchFamily="18" charset="0"/>
                </a:rPr>
                <a:t>,  </a:t>
              </a:r>
              <a:r>
                <a:rPr lang="zh-CN" altLang="en-US" b="1">
                  <a:latin typeface="Times New Roman" panose="02020603050405020304" pitchFamily="18" charset="0"/>
                </a:rPr>
                <a:t>函数 </a:t>
              </a:r>
            </a:p>
          </p:txBody>
        </p:sp>
        <p:graphicFrame>
          <p:nvGraphicFramePr>
            <p:cNvPr id="22548" name="Object 4"/>
            <p:cNvGraphicFramePr>
              <a:graphicFrameLocks noChangeAspect="1"/>
            </p:cNvGraphicFramePr>
            <p:nvPr/>
          </p:nvGraphicFramePr>
          <p:xfrm>
            <a:off x="1519" y="733"/>
            <a:ext cx="151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32" name="Equation" r:id="rId6" imgW="2413000" imgH="444500" progId="Equation.DSMT4">
                    <p:embed/>
                  </p:oleObj>
                </mc:Choice>
                <mc:Fallback>
                  <p:oleObj name="Equation" r:id="rId6" imgW="2413000" imgH="44450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733"/>
                          <a:ext cx="1518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9" name="Rectangle 6"/>
            <p:cNvSpPr>
              <a:spLocks noChangeArrowheads="1"/>
            </p:cNvSpPr>
            <p:nvPr/>
          </p:nvSpPr>
          <p:spPr bwMode="auto">
            <a:xfrm>
              <a:off x="2961" y="709"/>
              <a:ext cx="22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的全微分 </a:t>
              </a:r>
              <a:r>
                <a:rPr lang="en-US" altLang="zh-CN" b="1">
                  <a:latin typeface="Times New Roman" panose="02020603050405020304" pitchFamily="18" charset="0"/>
                </a:rPr>
                <a:t>(2) </a:t>
              </a:r>
              <a:r>
                <a:rPr lang="zh-CN" altLang="en-US" b="1">
                  <a:latin typeface="Times New Roman" panose="02020603050405020304" pitchFamily="18" charset="0"/>
                </a:rPr>
                <a:t>可惟一地</a:t>
              </a:r>
            </a:p>
          </p:txBody>
        </p:sp>
      </p:grp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8426982" y="3306955"/>
            <a:ext cx="13716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表示为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448" name="Object 8"/>
              <p:cNvSpPr txBox="1"/>
              <p:nvPr/>
            </p:nvSpPr>
            <p:spPr bwMode="auto">
              <a:xfrm>
                <a:off x="2844538" y="3835103"/>
                <a:ext cx="7518662" cy="9964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</m:d>
                        </m:e>
                        <m:sub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(​​​​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𝜟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)​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𝜟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6144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4538" y="3835103"/>
                <a:ext cx="7518662" cy="9964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874056" y="4876800"/>
            <a:ext cx="98701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与一元函数一样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若约定自变量的增量等于自变量的微分，即  </a:t>
            </a:r>
          </a:p>
        </p:txBody>
      </p:sp>
      <p:graphicFrame>
        <p:nvGraphicFramePr>
          <p:cNvPr id="6145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290986"/>
              </p:ext>
            </p:extLst>
          </p:nvPr>
        </p:nvGraphicFramePr>
        <p:xfrm>
          <a:off x="4366090" y="5638800"/>
          <a:ext cx="28860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3" name="Equation" r:id="rId9" imgW="2882900" imgH="381000" progId="Equation.DSMT4">
                  <p:embed/>
                </p:oleObj>
              </mc:Choice>
              <mc:Fallback>
                <p:oleObj name="Equation" r:id="rId9" imgW="2882900" imgH="3810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6090" y="5638800"/>
                        <a:ext cx="28860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1063624" y="1271779"/>
            <a:ext cx="9909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若二元函数 </a:t>
            </a:r>
            <a:r>
              <a:rPr lang="en-US" altLang="zh-CN" b="1" i="1" dirty="0">
                <a:latin typeface="Times New Roman" panose="02020603050405020304" pitchFamily="18" charset="0"/>
              </a:rPr>
              <a:t>f  </a:t>
            </a:r>
            <a:r>
              <a:rPr lang="zh-CN" altLang="en-US" b="1" dirty="0">
                <a:latin typeface="Times New Roman" panose="02020603050405020304" pitchFamily="18" charset="0"/>
              </a:rPr>
              <a:t>在其定义域内一点 </a:t>
            </a:r>
            <a:r>
              <a:rPr lang="en-US" altLang="zh-CN" b="1" dirty="0">
                <a:latin typeface="Times New Roman" panose="02020603050405020304" pitchFamily="18" charset="0"/>
              </a:rPr>
              <a:t>( 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0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y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0</a:t>
            </a:r>
            <a:r>
              <a:rPr lang="en-US" altLang="zh-CN" b="1" dirty="0">
                <a:latin typeface="Times New Roman" panose="02020603050405020304" pitchFamily="18" charset="0"/>
              </a:rPr>
              <a:t> ) </a:t>
            </a:r>
            <a:r>
              <a:rPr lang="zh-CN" altLang="en-US" b="1" dirty="0">
                <a:latin typeface="Times New Roman" panose="02020603050405020304" pitchFamily="18" charset="0"/>
              </a:rPr>
              <a:t>处可微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则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在该点关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61460" name="Rectangle 20"/>
          <p:cNvSpPr>
            <a:spLocks noChangeArrowheads="1"/>
          </p:cNvSpPr>
          <p:nvPr/>
        </p:nvSpPr>
        <p:spPr bwMode="auto">
          <a:xfrm>
            <a:off x="1077913" y="1793600"/>
            <a:ext cx="53238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于每个自变量的偏导数都存在． </a:t>
            </a:r>
          </a:p>
        </p:txBody>
      </p:sp>
      <p:sp>
        <p:nvSpPr>
          <p:cNvPr id="61461" name="Rectangle 21"/>
          <p:cNvSpPr>
            <a:spLocks noChangeArrowheads="1"/>
          </p:cNvSpPr>
          <p:nvPr/>
        </p:nvSpPr>
        <p:spPr bwMode="auto">
          <a:xfrm>
            <a:off x="5981438" y="1783748"/>
            <a:ext cx="4891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此时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微分表达式</a:t>
            </a:r>
            <a:r>
              <a:rPr lang="en-US" altLang="zh-CN" b="1" dirty="0">
                <a:latin typeface="Times New Roman" panose="02020603050405020304" pitchFamily="18" charset="0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</a:rPr>
              <a:t>式中的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1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7" grpId="0"/>
      <p:bldP spid="61448" grpId="0"/>
      <p:bldP spid="61451" grpId="0"/>
      <p:bldP spid="61459" grpId="0"/>
      <p:bldP spid="61460" grpId="0"/>
      <p:bldP spid="614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990601" y="1684337"/>
            <a:ext cx="10058399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若函数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在区域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的每一点 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y</a:t>
            </a:r>
            <a:r>
              <a:rPr lang="en-US" altLang="zh-CN" b="1" dirty="0">
                <a:latin typeface="Times New Roman" panose="02020603050405020304" pitchFamily="18" charset="0"/>
              </a:rPr>
              <a:t>) </a:t>
            </a:r>
            <a:r>
              <a:rPr lang="zh-CN" altLang="en-US" b="1" dirty="0">
                <a:latin typeface="Times New Roman" panose="02020603050405020304" pitchFamily="18" charset="0"/>
              </a:rPr>
              <a:t>都可微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则称函数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在区域 </a:t>
            </a:r>
            <a:r>
              <a:rPr lang="en-US" altLang="zh-CN" b="1" i="1" dirty="0">
                <a:latin typeface="Times New Roman" panose="02020603050405020304" pitchFamily="18" charset="0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1063626" y="2258547"/>
            <a:ext cx="16273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上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可微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</a:p>
        </p:txBody>
      </p:sp>
      <p:grpSp>
        <p:nvGrpSpPr>
          <p:cNvPr id="60442" name="Group 26"/>
          <p:cNvGrpSpPr>
            <a:grpSpLocks/>
          </p:cNvGrpSpPr>
          <p:nvPr/>
        </p:nvGrpSpPr>
        <p:grpSpPr bwMode="auto">
          <a:xfrm>
            <a:off x="3429000" y="2789237"/>
            <a:ext cx="7620000" cy="676276"/>
            <a:chOff x="1080" y="1087"/>
            <a:chExt cx="4800" cy="42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582" name="Object 4"/>
                <p:cNvSpPr txBox="1"/>
                <p:nvPr/>
              </p:nvSpPr>
              <p:spPr bwMode="auto">
                <a:xfrm>
                  <a:off x="1080" y="1087"/>
                  <a:ext cx="3648" cy="4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𝒅𝒇</m:t>
                        </m:r>
                        <m:d>
                          <m:dPr>
                            <m:ctrlPr>
                              <a:rPr lang="en-US" altLang="zh-CN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altLang="zh-CN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  <m:r>
                          <a:rPr lang="en-US" altLang="zh-CN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)​​​</m:t>
                        </m:r>
                        <m:r>
                          <a:rPr lang="zh-CN" altLang="en-US" b="1" i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𝐝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zh-CN" altLang="en-US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sub>
                        </m:sSub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)​​​</m:t>
                        </m:r>
                        <m:r>
                          <a:rPr lang="zh-CN" altLang="en-US" b="1" i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𝐝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zh-CN" altLang="en-US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zh-CN" altLang="en-US" b="1" i="1" dirty="0">
                    <a:solidFill>
                      <a:srgbClr val="0000FF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23582" name="Object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80" y="1087"/>
                  <a:ext cx="3648" cy="42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583" name="Rectangle 6"/>
            <p:cNvSpPr>
              <a:spLocks noChangeArrowheads="1"/>
            </p:cNvSpPr>
            <p:nvPr/>
          </p:nvSpPr>
          <p:spPr bwMode="auto">
            <a:xfrm>
              <a:off x="5502" y="1115"/>
              <a:ext cx="3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(8)</a:t>
              </a:r>
            </a:p>
          </p:txBody>
        </p:sp>
      </p:grp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1063626" y="3571875"/>
            <a:ext cx="3201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定理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</a:rPr>
              <a:t>17. 1 </a:t>
            </a:r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的应用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</a:rPr>
              <a:t>:  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60443" name="Group 27"/>
          <p:cNvGrpSpPr>
            <a:grpSpLocks/>
          </p:cNvGrpSpPr>
          <p:nvPr/>
        </p:nvGrpSpPr>
        <p:grpSpPr bwMode="auto">
          <a:xfrm>
            <a:off x="1752600" y="4175124"/>
            <a:ext cx="7777162" cy="541338"/>
            <a:chOff x="358" y="2454"/>
            <a:chExt cx="4899" cy="341"/>
          </a:xfrm>
        </p:grpSpPr>
        <p:sp>
          <p:nvSpPr>
            <p:cNvPr id="23578" name="Rectangle 10"/>
            <p:cNvSpPr>
              <a:spLocks noChangeArrowheads="1"/>
            </p:cNvSpPr>
            <p:nvPr/>
          </p:nvSpPr>
          <p:spPr bwMode="auto">
            <a:xfrm>
              <a:off x="358" y="2468"/>
              <a:ext cx="9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由于       </a:t>
              </a:r>
            </a:p>
          </p:txBody>
        </p:sp>
        <p:graphicFrame>
          <p:nvGraphicFramePr>
            <p:cNvPr id="23579" name="Object 11"/>
            <p:cNvGraphicFramePr>
              <a:graphicFrameLocks noChangeAspect="1"/>
            </p:cNvGraphicFramePr>
            <p:nvPr/>
          </p:nvGraphicFramePr>
          <p:xfrm>
            <a:off x="881" y="2529"/>
            <a:ext cx="2646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60" name="Equation" r:id="rId4" imgW="4203700" imgH="393700" progId="Equation.DSMT4">
                    <p:embed/>
                  </p:oleObj>
                </mc:Choice>
                <mc:Fallback>
                  <p:oleObj name="Equation" r:id="rId4" imgW="4203700" imgH="3937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1" y="2529"/>
                          <a:ext cx="2646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0" name="Object 15"/>
            <p:cNvGraphicFramePr>
              <a:graphicFrameLocks noChangeAspect="1"/>
            </p:cNvGraphicFramePr>
            <p:nvPr/>
          </p:nvGraphicFramePr>
          <p:xfrm>
            <a:off x="4633" y="2538"/>
            <a:ext cx="62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61" name="Equation" r:id="rId6" imgW="990170" imgH="393529" progId="Equation.DSMT4">
                    <p:embed/>
                  </p:oleObj>
                </mc:Choice>
                <mc:Fallback>
                  <p:oleObj name="Equation" r:id="rId6" imgW="990170" imgH="393529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33" y="2538"/>
                          <a:ext cx="62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81" name="Rectangle 16"/>
            <p:cNvSpPr>
              <a:spLocks noChangeArrowheads="1"/>
            </p:cNvSpPr>
            <p:nvPr/>
          </p:nvSpPr>
          <p:spPr bwMode="auto">
            <a:xfrm>
              <a:off x="3473" y="2454"/>
              <a:ext cx="1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它们分别在</a:t>
              </a:r>
            </a:p>
          </p:txBody>
        </p:sp>
      </p:grpSp>
      <p:grpSp>
        <p:nvGrpSpPr>
          <p:cNvPr id="60444" name="Group 28"/>
          <p:cNvGrpSpPr>
            <a:grpSpLocks/>
          </p:cNvGrpSpPr>
          <p:nvPr/>
        </p:nvGrpSpPr>
        <p:grpSpPr bwMode="auto">
          <a:xfrm>
            <a:off x="1752600" y="4813300"/>
            <a:ext cx="6719888" cy="581025"/>
            <a:chOff x="1142" y="2946"/>
            <a:chExt cx="4233" cy="366"/>
          </a:xfrm>
        </p:grpSpPr>
        <p:graphicFrame>
          <p:nvGraphicFramePr>
            <p:cNvPr id="23575" name="Object 13"/>
            <p:cNvGraphicFramePr>
              <a:graphicFrameLocks noChangeAspect="1"/>
            </p:cNvGraphicFramePr>
            <p:nvPr/>
          </p:nvGraphicFramePr>
          <p:xfrm>
            <a:off x="2472" y="3001"/>
            <a:ext cx="103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62" name="Equation" r:id="rId8" imgW="1651000" imgH="444500" progId="Equation.DSMT4">
                    <p:embed/>
                  </p:oleObj>
                </mc:Choice>
                <mc:Fallback>
                  <p:oleObj name="Equation" r:id="rId8" imgW="1651000" imgH="4445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3001"/>
                          <a:ext cx="1038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6" name="Rectangle 18"/>
            <p:cNvSpPr>
              <a:spLocks noChangeArrowheads="1"/>
            </p:cNvSpPr>
            <p:nvPr/>
          </p:nvSpPr>
          <p:spPr bwMode="auto">
            <a:xfrm>
              <a:off x="1142" y="2946"/>
              <a:ext cx="14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都不可导，即</a:t>
              </a:r>
            </a:p>
          </p:txBody>
        </p:sp>
        <p:graphicFrame>
          <p:nvGraphicFramePr>
            <p:cNvPr id="23577" name="Object 20"/>
            <p:cNvGraphicFramePr>
              <a:graphicFrameLocks noChangeAspect="1"/>
            </p:cNvGraphicFramePr>
            <p:nvPr/>
          </p:nvGraphicFramePr>
          <p:xfrm>
            <a:off x="3557" y="3000"/>
            <a:ext cx="1818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63" name="Equation" r:id="rId10" imgW="2882900" imgH="495300" progId="Equation.DSMT4">
                    <p:embed/>
                  </p:oleObj>
                </mc:Choice>
                <mc:Fallback>
                  <p:oleObj name="Equation" r:id="rId10" imgW="2882900" imgH="49530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7" y="3000"/>
                          <a:ext cx="1818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0445" name="Group 29"/>
          <p:cNvGrpSpPr>
            <a:grpSpLocks/>
          </p:cNvGrpSpPr>
          <p:nvPr/>
        </p:nvGrpSpPr>
        <p:grpSpPr bwMode="auto">
          <a:xfrm>
            <a:off x="1752601" y="5408612"/>
            <a:ext cx="4556125" cy="519112"/>
            <a:chOff x="379" y="3406"/>
            <a:chExt cx="2870" cy="327"/>
          </a:xfrm>
        </p:grpSpPr>
        <p:graphicFrame>
          <p:nvGraphicFramePr>
            <p:cNvPr id="23572" name="Object 19"/>
            <p:cNvGraphicFramePr>
              <a:graphicFrameLocks noChangeAspect="1"/>
            </p:cNvGraphicFramePr>
            <p:nvPr/>
          </p:nvGraphicFramePr>
          <p:xfrm>
            <a:off x="651" y="3460"/>
            <a:ext cx="259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64" name="Equation" r:id="rId12" imgW="4127500" imgH="431800" progId="Equation.DSMT4">
                    <p:embed/>
                  </p:oleObj>
                </mc:Choice>
                <mc:Fallback>
                  <p:oleObj name="Equation" r:id="rId12" imgW="4127500" imgH="43180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1" y="3460"/>
                          <a:ext cx="259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3" name="Rectangle 22"/>
            <p:cNvSpPr>
              <a:spLocks noChangeArrowheads="1"/>
            </p:cNvSpPr>
            <p:nvPr/>
          </p:nvSpPr>
          <p:spPr bwMode="auto">
            <a:xfrm>
              <a:off x="379" y="3406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故</a:t>
              </a:r>
            </a:p>
          </p:txBody>
        </p:sp>
      </p:grpSp>
      <p:sp>
        <p:nvSpPr>
          <p:cNvPr id="60446" name="Rectangle 30"/>
          <p:cNvSpPr>
            <a:spLocks noChangeArrowheads="1"/>
          </p:cNvSpPr>
          <p:nvPr/>
        </p:nvSpPr>
        <p:spPr bwMode="auto">
          <a:xfrm>
            <a:off x="990600" y="533400"/>
            <a:ext cx="31226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则全微分又可写为                 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447" name="Object 31"/>
              <p:cNvSpPr txBox="1"/>
              <p:nvPr/>
            </p:nvSpPr>
            <p:spPr bwMode="auto">
              <a:xfrm>
                <a:off x="2879726" y="903287"/>
                <a:ext cx="6858000" cy="771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</m:d>
                        </m:e>
                        <m:sub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𝐝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zh-CN" altLang="en-US" b="1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𝐝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60447" name="Object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79726" y="903287"/>
                <a:ext cx="6858000" cy="771525"/>
              </a:xfrm>
              <a:prstGeom prst="rect">
                <a:avLst/>
              </a:prstGeom>
              <a:blipFill>
                <a:blip r:embed="rId14"/>
                <a:stretch>
                  <a:fillRect b="-23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957637" y="3489324"/>
            <a:ext cx="4495800" cy="615950"/>
            <a:chOff x="3577439" y="3671094"/>
            <a:chExt cx="4496586" cy="616743"/>
          </a:xfrm>
        </p:grpSpPr>
        <p:graphicFrame>
          <p:nvGraphicFramePr>
            <p:cNvPr id="23570" name="Object 8"/>
            <p:cNvGraphicFramePr>
              <a:graphicFrameLocks noChangeAspect="1"/>
            </p:cNvGraphicFramePr>
            <p:nvPr/>
          </p:nvGraphicFramePr>
          <p:xfrm>
            <a:off x="5026025" y="3671094"/>
            <a:ext cx="3048000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65" name="Equation" r:id="rId15" imgW="3048000" imgH="609600" progId="Equation.DSMT4">
                    <p:embed/>
                  </p:oleObj>
                </mc:Choice>
                <mc:Fallback>
                  <p:oleObj name="Equation" r:id="rId15" imgW="3048000" imgH="6096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6025" y="3671094"/>
                          <a:ext cx="3048000" cy="609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1" name="矩形 1"/>
            <p:cNvSpPr>
              <a:spLocks noChangeArrowheads="1"/>
            </p:cNvSpPr>
            <p:nvPr/>
          </p:nvSpPr>
          <p:spPr bwMode="auto">
            <a:xfrm>
              <a:off x="3577439" y="3768056"/>
              <a:ext cx="1702098" cy="519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对于函数 </a:t>
              </a:r>
              <a:endParaRPr lang="zh-CN" altLang="en-US" sz="1800">
                <a:latin typeface="Times New Roman" panose="02020603050405020304" pitchFamily="18" charset="0"/>
              </a:endParaRPr>
            </a:p>
          </p:txBody>
        </p:sp>
      </p:grp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514600" y="2270125"/>
            <a:ext cx="4129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且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上的全微分为    </a:t>
            </a:r>
          </a:p>
        </p:txBody>
      </p:sp>
      <p:graphicFrame>
        <p:nvGraphicFramePr>
          <p:cNvPr id="3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303445"/>
              </p:ext>
            </p:extLst>
          </p:nvPr>
        </p:nvGraphicFramePr>
        <p:xfrm>
          <a:off x="9497530" y="4294187"/>
          <a:ext cx="1295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6" name="Equation" r:id="rId17" imgW="1295400" imgH="431800" progId="Equation.DSMT4">
                  <p:embed/>
                </p:oleObj>
              </mc:Choice>
              <mc:Fallback>
                <p:oleObj name="Equation" r:id="rId17" imgW="1295400" imgH="431800" progId="Equation.DSMT4">
                  <p:embed/>
                  <p:pic>
                    <p:nvPicPr>
                      <p:cNvPr id="2357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7530" y="4294187"/>
                        <a:ext cx="12954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6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60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/>
      <p:bldP spid="60423" grpId="0"/>
      <p:bldP spid="60446" grpId="0"/>
      <p:bldP spid="60447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883445"/>
              </p:ext>
            </p:extLst>
          </p:nvPr>
        </p:nvGraphicFramePr>
        <p:xfrm>
          <a:off x="2946400" y="3895725"/>
          <a:ext cx="49926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5" name="Equation" r:id="rId3" imgW="4991040" imgH="914400" progId="Equation.DSMT4">
                  <p:embed/>
                </p:oleObj>
              </mc:Choice>
              <mc:Fallback>
                <p:oleObj name="Equation" r:id="rId3" imgW="4991040" imgH="914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3895725"/>
                        <a:ext cx="4992688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4250" y="685800"/>
            <a:ext cx="7721600" cy="2266950"/>
            <a:chOff x="611188" y="836613"/>
            <a:chExt cx="7721600" cy="2266296"/>
          </a:xfrm>
        </p:grpSpPr>
        <p:sp>
          <p:nvSpPr>
            <p:cNvPr id="24588" name="Text Box 7"/>
            <p:cNvSpPr txBox="1">
              <a:spLocks noChangeArrowheads="1"/>
            </p:cNvSpPr>
            <p:nvPr/>
          </p:nvSpPr>
          <p:spPr bwMode="auto">
            <a:xfrm>
              <a:off x="1385888" y="2583946"/>
              <a:ext cx="3041650" cy="518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在原点的可微性．</a:t>
              </a:r>
            </a:p>
          </p:txBody>
        </p:sp>
        <p:grpSp>
          <p:nvGrpSpPr>
            <p:cNvPr id="24589" name="Group 9"/>
            <p:cNvGrpSpPr>
              <a:grpSpLocks/>
            </p:cNvGrpSpPr>
            <p:nvPr/>
          </p:nvGrpSpPr>
          <p:grpSpPr bwMode="auto">
            <a:xfrm>
              <a:off x="611188" y="836613"/>
              <a:ext cx="7721600" cy="1676400"/>
              <a:chOff x="387" y="709"/>
              <a:chExt cx="4864" cy="1056"/>
            </a:xfrm>
          </p:grpSpPr>
          <p:graphicFrame>
            <p:nvGraphicFramePr>
              <p:cNvPr id="24590" name="Object 3"/>
              <p:cNvGraphicFramePr>
                <a:graphicFrameLocks noChangeAspect="1"/>
              </p:cNvGraphicFramePr>
              <p:nvPr/>
            </p:nvGraphicFramePr>
            <p:xfrm>
              <a:off x="1837" y="709"/>
              <a:ext cx="3414" cy="10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666" name="Equation" r:id="rId5" imgW="5422900" imgH="1676400" progId="Equation.DSMT4">
                      <p:embed/>
                    </p:oleObj>
                  </mc:Choice>
                  <mc:Fallback>
                    <p:oleObj name="Equation" r:id="rId5" imgW="5422900" imgH="1676400" progId="Equation.DSMT4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37" y="709"/>
                            <a:ext cx="3414" cy="10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591" name="Rectangle 8"/>
              <p:cNvSpPr>
                <a:spLocks noChangeArrowheads="1"/>
              </p:cNvSpPr>
              <p:nvPr/>
            </p:nvSpPr>
            <p:spPr bwMode="auto">
              <a:xfrm>
                <a:off x="387" y="1062"/>
                <a:ext cx="146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例</a:t>
                </a:r>
                <a:r>
                  <a:rPr lang="en-US" altLang="zh-CN" b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5  </a:t>
                </a:r>
                <a:r>
                  <a:rPr lang="zh-CN" altLang="en-US" b="1">
                    <a:latin typeface="Times New Roman" panose="02020603050405020304" pitchFamily="18" charset="0"/>
                  </a:rPr>
                  <a:t>考察函数</a:t>
                </a:r>
              </a:p>
            </p:txBody>
          </p:sp>
        </p:grpSp>
      </p:grpSp>
      <p:sp>
        <p:nvSpPr>
          <p:cNvPr id="59402" name="Rectangle 10"/>
          <p:cNvSpPr>
            <a:spLocks noChangeArrowheads="1"/>
          </p:cNvSpPr>
          <p:nvPr/>
        </p:nvSpPr>
        <p:spPr bwMode="auto">
          <a:xfrm>
            <a:off x="852488" y="3160713"/>
            <a:ext cx="4778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解  </a:t>
            </a:r>
            <a:r>
              <a:rPr lang="zh-CN" altLang="en-US" b="1">
                <a:latin typeface="Times New Roman" panose="02020603050405020304" pitchFamily="18" charset="0"/>
              </a:rPr>
              <a:t>按偏导数的定义先求出                    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403" name="Object 11"/>
              <p:cNvSpPr txBox="1"/>
              <p:nvPr/>
            </p:nvSpPr>
            <p:spPr bwMode="auto">
              <a:xfrm>
                <a:off x="1493838" y="5365751"/>
                <a:ext cx="4602162" cy="498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同理可得</m:t>
                      </m:r>
                      <m:sSub>
                        <m:sSubPr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. 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59403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3838" y="5365751"/>
                <a:ext cx="4602162" cy="498475"/>
              </a:xfrm>
              <a:prstGeom prst="rect">
                <a:avLst/>
              </a:prstGeom>
              <a:blipFill>
                <a:blip r:embed="rId7"/>
                <a:stretch>
                  <a:fillRect b="-36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766522"/>
              </p:ext>
            </p:extLst>
          </p:nvPr>
        </p:nvGraphicFramePr>
        <p:xfrm>
          <a:off x="8051800" y="3913187"/>
          <a:ext cx="2463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7" name="Equation" r:id="rId8" imgW="2463480" imgH="914400" progId="Equation.DSMT4">
                  <p:embed/>
                </p:oleObj>
              </mc:Choice>
              <mc:Fallback>
                <p:oleObj name="Equation" r:id="rId8" imgW="2463480" imgH="914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1800" y="3913187"/>
                        <a:ext cx="2463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2" grpId="0"/>
      <p:bldP spid="594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219200" y="609600"/>
            <a:ext cx="35798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若 </a:t>
            </a:r>
            <a:r>
              <a:rPr lang="en-US" altLang="zh-CN" b="1" i="1">
                <a:latin typeface="Times New Roman" panose="02020603050405020304" pitchFamily="18" charset="0"/>
              </a:rPr>
              <a:t>f </a:t>
            </a:r>
            <a:r>
              <a:rPr lang="zh-CN" altLang="en-US" b="1">
                <a:latin typeface="Times New Roman" panose="02020603050405020304" pitchFamily="18" charset="0"/>
              </a:rPr>
              <a:t>在原点可微</a:t>
            </a:r>
            <a:r>
              <a:rPr lang="en-US" altLang="zh-CN" b="1">
                <a:latin typeface="Times New Roman" panose="02020603050405020304" pitchFamily="18" charset="0"/>
              </a:rPr>
              <a:t>,  </a:t>
            </a:r>
            <a:r>
              <a:rPr lang="zh-CN" altLang="en-US" b="1">
                <a:latin typeface="Times New Roman" panose="02020603050405020304" pitchFamily="18" charset="0"/>
              </a:rPr>
              <a:t>则              </a:t>
            </a:r>
          </a:p>
        </p:txBody>
      </p:sp>
      <p:graphicFrame>
        <p:nvGraphicFramePr>
          <p:cNvPr id="583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429931"/>
              </p:ext>
            </p:extLst>
          </p:nvPr>
        </p:nvGraphicFramePr>
        <p:xfrm>
          <a:off x="1255713" y="1343024"/>
          <a:ext cx="78644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4" name="Equation" r:id="rId3" imgW="7937280" imgH="482400" progId="Equation.DSMT4">
                  <p:embed/>
                </p:oleObj>
              </mc:Choice>
              <mc:Fallback>
                <p:oleObj name="Equation" r:id="rId3" imgW="7937280" imgH="482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713" y="1343024"/>
                        <a:ext cx="786447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8376" name="Object 8"/>
              <p:cNvSpPr txBox="1"/>
              <p:nvPr/>
            </p:nvSpPr>
            <p:spPr bwMode="auto">
              <a:xfrm>
                <a:off x="1282700" y="3248023"/>
                <a:ext cx="6718300" cy="7061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是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𝝆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  <m:sSup>
                            <m:sSu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zh-CN" alt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  <m:sSup>
                            <m:sSupPr>
                              <m:ctrlP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zh-CN" altLang="en-US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的高阶无穷小量</m:t>
                      </m:r>
                      <m:r>
                        <a:rPr lang="zh-CN" altLang="en-US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.​​​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58376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2700" y="3248023"/>
                <a:ext cx="6718300" cy="7061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384" name="Group 16"/>
          <p:cNvGrpSpPr>
            <a:grpSpLocks/>
          </p:cNvGrpSpPr>
          <p:nvPr/>
        </p:nvGrpSpPr>
        <p:grpSpPr bwMode="auto">
          <a:xfrm>
            <a:off x="2765425" y="4010029"/>
            <a:ext cx="8054975" cy="923926"/>
            <a:chOff x="391" y="2523"/>
            <a:chExt cx="5074" cy="582"/>
          </a:xfrm>
        </p:grpSpPr>
        <p:graphicFrame>
          <p:nvGraphicFramePr>
            <p:cNvPr id="25614" name="Object 10"/>
            <p:cNvGraphicFramePr>
              <a:graphicFrameLocks noChangeAspect="1"/>
            </p:cNvGraphicFramePr>
            <p:nvPr/>
          </p:nvGraphicFramePr>
          <p:xfrm>
            <a:off x="391" y="2523"/>
            <a:ext cx="1512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95" name="Equation" r:id="rId6" imgW="2400300" imgH="927100" progId="Equation.DSMT4">
                    <p:embed/>
                  </p:oleObj>
                </mc:Choice>
                <mc:Fallback>
                  <p:oleObj name="Equation" r:id="rId6" imgW="2400300" imgH="92710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" y="2523"/>
                          <a:ext cx="1512" cy="5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5" name="Rectangle 13"/>
            <p:cNvSpPr>
              <a:spLocks noChangeArrowheads="1"/>
            </p:cNvSpPr>
            <p:nvPr/>
          </p:nvSpPr>
          <p:spPr bwMode="auto">
            <a:xfrm>
              <a:off x="1927" y="2614"/>
              <a:ext cx="353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却不存在 </a:t>
              </a:r>
              <a:r>
                <a:rPr lang="en-US" altLang="zh-CN" b="1" dirty="0">
                  <a:latin typeface="Times New Roman" panose="02020603050405020304" pitchFamily="18" charset="0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</a:rPr>
                <a:t>第十六章</a:t>
              </a:r>
              <a:r>
                <a:rPr lang="en-US" altLang="zh-CN" b="1" dirty="0">
                  <a:latin typeface="Times New Roman" panose="02020603050405020304" pitchFamily="18" charset="0"/>
                </a:rPr>
                <a:t>§2 </a:t>
              </a:r>
              <a:r>
                <a:rPr lang="zh-CN" altLang="en-US" b="1" dirty="0">
                  <a:latin typeface="Times New Roman" panose="02020603050405020304" pitchFamily="18" charset="0"/>
                </a:rPr>
                <a:t>例</a:t>
              </a:r>
              <a:r>
                <a:rPr lang="en-US" altLang="zh-CN" b="1" dirty="0">
                  <a:latin typeface="Times New Roman" panose="02020603050405020304" pitchFamily="18" charset="0"/>
                </a:rPr>
                <a:t>3), </a:t>
              </a:r>
              <a:endParaRPr lang="zh-CN" altLang="en-US" b="1" i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1211262" y="5191125"/>
            <a:ext cx="53419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/>
              <a:t>故此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y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在原点不可微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750941"/>
              </p:ext>
            </p:extLst>
          </p:nvPr>
        </p:nvGraphicFramePr>
        <p:xfrm>
          <a:off x="3643313" y="1800225"/>
          <a:ext cx="2201863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6" name="Equation" r:id="rId8" imgW="2222280" imgH="1015920" progId="Equation.DSMT4">
                  <p:embed/>
                </p:oleObj>
              </mc:Choice>
              <mc:Fallback>
                <p:oleObj name="Equation" r:id="rId8" imgW="2222280" imgH="101592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1800225"/>
                        <a:ext cx="2201863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1219200" y="4210382"/>
            <a:ext cx="16273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然而极限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8376" grpId="0"/>
      <p:bldP spid="58383" grpId="0"/>
      <p:bldP spid="256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990600" y="609600"/>
            <a:ext cx="7685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以前知道，一元函数可微与存在导数是等价的．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979486" y="1203325"/>
            <a:ext cx="8426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而这个例子说明</a:t>
            </a:r>
            <a:r>
              <a:rPr lang="en-US" altLang="zh-CN" b="1">
                <a:latin typeface="Times New Roman" panose="02020603050405020304" pitchFamily="18" charset="0"/>
              </a:rPr>
              <a:t>:  </a:t>
            </a:r>
            <a:r>
              <a:rPr lang="zh-CN" altLang="en-US" b="1">
                <a:latin typeface="Times New Roman" panose="02020603050405020304" pitchFamily="18" charset="0"/>
              </a:rPr>
              <a:t>对于多元函数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zh-CN" altLang="en-US" b="1">
                <a:latin typeface="Times New Roman" panose="02020603050405020304" pitchFamily="18" charset="0"/>
              </a:rPr>
              <a:t>偏导数即使都存在</a:t>
            </a:r>
            <a:r>
              <a:rPr lang="en-US" altLang="zh-CN" b="1">
                <a:latin typeface="Times New Roman" panose="02020603050405020304" pitchFamily="18" charset="0"/>
              </a:rPr>
              <a:t>,  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025525" y="1814512"/>
            <a:ext cx="3844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该函数也不一定可微．</a:t>
            </a:r>
            <a:r>
              <a:rPr lang="en-US" altLang="zh-CN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990600" y="2424112"/>
            <a:ext cx="7058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还需要添加哪些条件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zh-CN" altLang="en-US" b="1">
                <a:latin typeface="Times New Roman" panose="02020603050405020304" pitchFamily="18" charset="0"/>
              </a:rPr>
              <a:t>才能保证函数可微呢</a:t>
            </a:r>
            <a:r>
              <a:rPr lang="en-US" altLang="zh-CN" b="1">
                <a:latin typeface="Times New Roman" panose="02020603050405020304" pitchFamily="18" charset="0"/>
              </a:rPr>
              <a:t>? </a:t>
            </a: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1066798" y="3095624"/>
            <a:ext cx="10287001" cy="1917700"/>
            <a:chOff x="879493" y="1320800"/>
            <a:chExt cx="7470963" cy="1917144"/>
          </a:xfrm>
        </p:grpSpPr>
        <p:sp>
          <p:nvSpPr>
            <p:cNvPr id="33" name="矩形 32"/>
            <p:cNvSpPr/>
            <p:nvPr/>
          </p:nvSpPr>
          <p:spPr>
            <a:xfrm>
              <a:off x="879493" y="1320800"/>
              <a:ext cx="7470963" cy="1917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34" name="矩形 33"/>
            <p:cNvSpPr/>
            <p:nvPr/>
          </p:nvSpPr>
          <p:spPr>
            <a:xfrm>
              <a:off x="879493" y="1320800"/>
              <a:ext cx="7470963" cy="518962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6657" name="矩形 34"/>
            <p:cNvSpPr>
              <a:spLocks noChangeArrowheads="1"/>
            </p:cNvSpPr>
            <p:nvPr/>
          </p:nvSpPr>
          <p:spPr bwMode="auto">
            <a:xfrm>
              <a:off x="1430237" y="1379520"/>
              <a:ext cx="3039921" cy="461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定理</a:t>
              </a:r>
              <a:r>
                <a:rPr lang="en-US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17.2</a:t>
              </a:r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（可微的充分条件）</a:t>
              </a:r>
              <a:endPara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  <p:pic>
          <p:nvPicPr>
            <p:cNvPr id="26658" name="Picture 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433" y="1364486"/>
              <a:ext cx="391852" cy="415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103312" y="3642682"/>
            <a:ext cx="10098089" cy="523220"/>
            <a:chOff x="657692" y="3133096"/>
            <a:chExt cx="10097890" cy="523220"/>
          </a:xfrm>
        </p:grpSpPr>
        <p:grpSp>
          <p:nvGrpSpPr>
            <p:cNvPr id="26649" name="Group 29"/>
            <p:cNvGrpSpPr>
              <a:grpSpLocks/>
            </p:cNvGrpSpPr>
            <p:nvPr/>
          </p:nvGrpSpPr>
          <p:grpSpPr bwMode="auto">
            <a:xfrm>
              <a:off x="657692" y="3133726"/>
              <a:ext cx="3603625" cy="520700"/>
              <a:chOff x="390" y="2547"/>
              <a:chExt cx="2270" cy="328"/>
            </a:xfrm>
          </p:grpSpPr>
          <p:sp>
            <p:nvSpPr>
              <p:cNvPr id="26652" name="Rectangle 9"/>
              <p:cNvSpPr>
                <a:spLocks noChangeArrowheads="1"/>
              </p:cNvSpPr>
              <p:nvPr/>
            </p:nvSpPr>
            <p:spPr bwMode="auto">
              <a:xfrm>
                <a:off x="390" y="2547"/>
                <a:ext cx="79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若函数</a:t>
                </a:r>
                <a:endParaRPr lang="zh-CN" altLang="en-US" b="1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26653" name="Object 8"/>
              <p:cNvGraphicFramePr>
                <a:graphicFrameLocks noChangeAspect="1"/>
              </p:cNvGraphicFramePr>
              <p:nvPr/>
            </p:nvGraphicFramePr>
            <p:xfrm>
              <a:off x="1071" y="2592"/>
              <a:ext cx="1158" cy="2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777" name="Equation" r:id="rId4" imgW="1841500" imgH="393700" progId="Equation.DSMT4">
                      <p:embed/>
                    </p:oleObj>
                  </mc:Choice>
                  <mc:Fallback>
                    <p:oleObj name="Equation" r:id="rId4" imgW="1841500" imgH="393700" progId="Equation.DSMT4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71" y="2592"/>
                            <a:ext cx="1158" cy="2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654" name="Rectangle 10"/>
              <p:cNvSpPr>
                <a:spLocks noChangeArrowheads="1"/>
              </p:cNvSpPr>
              <p:nvPr/>
            </p:nvSpPr>
            <p:spPr bwMode="auto">
              <a:xfrm>
                <a:off x="2094" y="2548"/>
                <a:ext cx="56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在点</a:t>
                </a:r>
                <a:endParaRPr lang="zh-CN" altLang="en-US" b="1">
                  <a:latin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26650" name="Object 12"/>
            <p:cNvGraphicFramePr>
              <a:graphicFrameLocks noChangeAspect="1"/>
            </p:cNvGraphicFramePr>
            <p:nvPr/>
          </p:nvGraphicFramePr>
          <p:xfrm>
            <a:off x="4047565" y="3209365"/>
            <a:ext cx="1625600" cy="428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78" name="Equation" r:id="rId6" imgW="1625600" imgH="431800" progId="Equation.DSMT4">
                    <p:embed/>
                  </p:oleObj>
                </mc:Choice>
                <mc:Fallback>
                  <p:oleObj name="Equation" r:id="rId6" imgW="1625600" imgH="431800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7565" y="3209365"/>
                          <a:ext cx="1625600" cy="428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51" name="Rectangle 14"/>
            <p:cNvSpPr>
              <a:spLocks noChangeArrowheads="1"/>
            </p:cNvSpPr>
            <p:nvPr/>
          </p:nvSpPr>
          <p:spPr bwMode="auto">
            <a:xfrm>
              <a:off x="5443910" y="3133096"/>
              <a:ext cx="531167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的某邻域内存在偏导数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990600" y="4330699"/>
            <a:ext cx="5924551" cy="522288"/>
            <a:chOff x="2603422" y="3821112"/>
            <a:chExt cx="5924628" cy="522288"/>
          </a:xfrm>
        </p:grpSpPr>
        <p:sp>
          <p:nvSpPr>
            <p:cNvPr id="26643" name="Rectangle 15"/>
            <p:cNvSpPr>
              <a:spLocks noChangeArrowheads="1"/>
            </p:cNvSpPr>
            <p:nvPr/>
          </p:nvSpPr>
          <p:spPr bwMode="auto">
            <a:xfrm>
              <a:off x="2603422" y="3821112"/>
              <a:ext cx="2059015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latin typeface="Times New Roman" panose="02020603050405020304" pitchFamily="18" charset="0"/>
                </a:rPr>
                <a:t>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且它</a:t>
              </a:r>
              <a:r>
                <a:rPr lang="zh-CN" altLang="en-US" b="1" dirty="0">
                  <a:latin typeface="Times New Roman" panose="02020603050405020304" pitchFamily="18" charset="0"/>
                </a:rPr>
                <a:t>们在点</a:t>
              </a:r>
            </a:p>
          </p:txBody>
        </p:sp>
        <p:graphicFrame>
          <p:nvGraphicFramePr>
            <p:cNvPr id="26644" name="Object 18"/>
            <p:cNvGraphicFramePr>
              <a:graphicFrameLocks noChangeAspect="1"/>
            </p:cNvGraphicFramePr>
            <p:nvPr/>
          </p:nvGraphicFramePr>
          <p:xfrm>
            <a:off x="4572000" y="3894933"/>
            <a:ext cx="342900" cy="4286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79" name="Equation" r:id="rId8" imgW="342751" imgH="431613" progId="Equation.DSMT4">
                    <p:embed/>
                  </p:oleObj>
                </mc:Choice>
                <mc:Fallback>
                  <p:oleObj name="Equation" r:id="rId8" imgW="342751" imgH="431613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0" y="3894933"/>
                          <a:ext cx="342900" cy="4286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45" name="Object 17"/>
            <p:cNvGraphicFramePr>
              <a:graphicFrameLocks noChangeAspect="1"/>
            </p:cNvGraphicFramePr>
            <p:nvPr/>
          </p:nvGraphicFramePr>
          <p:xfrm>
            <a:off x="6019800" y="3902074"/>
            <a:ext cx="504825" cy="390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80" name="Equation" r:id="rId10" imgW="507780" imgH="393529" progId="Equation.DSMT4">
                    <p:embed/>
                  </p:oleObj>
                </mc:Choice>
                <mc:Fallback>
                  <p:oleObj name="Equation" r:id="rId10" imgW="507780" imgH="393529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19800" y="3902074"/>
                          <a:ext cx="504825" cy="3905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46" name="Object 16"/>
            <p:cNvGraphicFramePr>
              <a:graphicFrameLocks noChangeAspect="1"/>
            </p:cNvGraphicFramePr>
            <p:nvPr/>
          </p:nvGraphicFramePr>
          <p:xfrm>
            <a:off x="6461125" y="3883024"/>
            <a:ext cx="1106488" cy="447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81" name="Equation" r:id="rId12" imgW="1104900" imgH="444500" progId="Equation.DSMT4">
                    <p:embed/>
                  </p:oleObj>
                </mc:Choice>
                <mc:Fallback>
                  <p:oleObj name="Equation" r:id="rId12" imgW="1104900" imgH="44450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61125" y="3883024"/>
                          <a:ext cx="1106488" cy="4476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47" name="Rectangle 20"/>
            <p:cNvSpPr>
              <a:spLocks noChangeArrowheads="1"/>
            </p:cNvSpPr>
            <p:nvPr/>
          </p:nvSpPr>
          <p:spPr bwMode="auto">
            <a:xfrm>
              <a:off x="4819601" y="3824287"/>
              <a:ext cx="1433532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连续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则</a:t>
              </a:r>
            </a:p>
          </p:txBody>
        </p:sp>
        <p:sp>
          <p:nvSpPr>
            <p:cNvPr id="26648" name="Rectangle 22"/>
            <p:cNvSpPr>
              <a:spLocks noChangeArrowheads="1"/>
            </p:cNvSpPr>
            <p:nvPr/>
          </p:nvSpPr>
          <p:spPr bwMode="auto">
            <a:xfrm>
              <a:off x="7540612" y="3821112"/>
              <a:ext cx="987438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可微</a:t>
              </a:r>
              <a:r>
                <a:rPr lang="en-US" altLang="zh-CN" b="1">
                  <a:latin typeface="Times New Roman" panose="02020603050405020304" pitchFamily="18" charset="0"/>
                </a:rPr>
                <a:t>.</a:t>
              </a:r>
            </a:p>
          </p:txBody>
        </p:sp>
      </p:grp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540249" y="1812925"/>
            <a:ext cx="44815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那么当所有偏导数都存在时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endParaRPr lang="zh-CN" altLang="en-US" sz="1800">
              <a:latin typeface="Times New Roman" panose="02020603050405020304" pitchFamily="18" charset="0"/>
            </a:endParaRPr>
          </a:p>
        </p:txBody>
      </p:sp>
      <p:graphicFrame>
        <p:nvGraphicFramePr>
          <p:cNvPr id="3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659498"/>
              </p:ext>
            </p:extLst>
          </p:nvPr>
        </p:nvGraphicFramePr>
        <p:xfrm>
          <a:off x="9529834" y="3703498"/>
          <a:ext cx="1552555" cy="495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2" name="Equation" r:id="rId14" imgW="1548728" imgH="495085" progId="Equation.DSMT4">
                  <p:embed/>
                </p:oleObj>
              </mc:Choice>
              <mc:Fallback>
                <p:oleObj name="Equation" r:id="rId14" imgW="1548728" imgH="495085" progId="Equation.DSMT4">
                  <p:embed/>
                  <p:pic>
                    <p:nvPicPr>
                      <p:cNvPr id="2664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9834" y="3703498"/>
                        <a:ext cx="1552555" cy="4952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/>
      <p:bldP spid="57348" grpId="0"/>
      <p:bldP spid="57349" grpId="0"/>
      <p:bldP spid="57350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845210"/>
              </p:ext>
            </p:extLst>
          </p:nvPr>
        </p:nvGraphicFramePr>
        <p:xfrm>
          <a:off x="1752600" y="1219200"/>
          <a:ext cx="53990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4" name="Equation" r:id="rId3" imgW="5397480" imgH="431640" progId="Equation.DSMT4">
                  <p:embed/>
                </p:oleObj>
              </mc:Choice>
              <mc:Fallback>
                <p:oleObj name="Equation" r:id="rId3" imgW="5397480" imgH="431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219200"/>
                        <a:ext cx="53990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336" name="Group 16"/>
          <p:cNvGrpSpPr>
            <a:grpSpLocks/>
          </p:cNvGrpSpPr>
          <p:nvPr/>
        </p:nvGrpSpPr>
        <p:grpSpPr bwMode="auto">
          <a:xfrm>
            <a:off x="1614487" y="2892425"/>
            <a:ext cx="9129713" cy="536575"/>
            <a:chOff x="249" y="1697"/>
            <a:chExt cx="5751" cy="338"/>
          </a:xfrm>
        </p:grpSpPr>
        <p:sp>
          <p:nvSpPr>
            <p:cNvPr id="27671" name="Rectangle 6"/>
            <p:cNvSpPr>
              <a:spLocks noChangeArrowheads="1"/>
            </p:cNvSpPr>
            <p:nvPr/>
          </p:nvSpPr>
          <p:spPr bwMode="auto">
            <a:xfrm>
              <a:off x="249" y="1697"/>
              <a:ext cx="29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在第一个方括号里的是函数  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7672" name="Object 5"/>
            <p:cNvGraphicFramePr>
              <a:graphicFrameLocks noChangeAspect="1"/>
            </p:cNvGraphicFramePr>
            <p:nvPr/>
          </p:nvGraphicFramePr>
          <p:xfrm>
            <a:off x="3016" y="1739"/>
            <a:ext cx="139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55" name="Equation" r:id="rId5" imgW="2222500" imgH="431800" progId="Equation.DSMT4">
                    <p:embed/>
                  </p:oleObj>
                </mc:Choice>
                <mc:Fallback>
                  <p:oleObj name="Equation" r:id="rId5" imgW="2222500" imgH="4318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" y="1739"/>
                          <a:ext cx="139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73" name="Rectangle 7"/>
            <p:cNvSpPr>
              <a:spLocks noChangeArrowheads="1"/>
            </p:cNvSpPr>
            <p:nvPr/>
          </p:nvSpPr>
          <p:spPr bwMode="auto">
            <a:xfrm>
              <a:off x="4377" y="1705"/>
              <a:ext cx="162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关于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x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的增量</a:t>
              </a:r>
              <a:r>
                <a:rPr lang="en-US" altLang="zh-CN" b="1" dirty="0">
                  <a:latin typeface="Times New Roman" panose="02020603050405020304" pitchFamily="18" charset="0"/>
                </a:rPr>
                <a:t>; 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 </a:t>
              </a:r>
              <a:r>
                <a:rPr lang="en-US" altLang="zh-CN" b="1" dirty="0"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1344612" y="4154488"/>
            <a:ext cx="99448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第二步  </a:t>
            </a:r>
            <a:r>
              <a:rPr lang="zh-CN" altLang="en-US" b="1" dirty="0">
                <a:latin typeface="Times New Roman" panose="02020603050405020304" pitchFamily="18" charset="0"/>
              </a:rPr>
              <a:t>对它们分别应用一元函数的拉格朗日中值定理</a:t>
            </a:r>
            <a:r>
              <a:rPr lang="en-US" altLang="zh-CN" b="1" dirty="0">
                <a:latin typeface="Times New Roman" panose="02020603050405020304" pitchFamily="18" charset="0"/>
              </a:rPr>
              <a:t>,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56338" name="Group 18"/>
          <p:cNvGrpSpPr>
            <a:grpSpLocks/>
          </p:cNvGrpSpPr>
          <p:nvPr/>
        </p:nvGrpSpPr>
        <p:grpSpPr bwMode="auto">
          <a:xfrm>
            <a:off x="2590800" y="4722812"/>
            <a:ext cx="3535362" cy="534988"/>
            <a:chOff x="971" y="3329"/>
            <a:chExt cx="2227" cy="337"/>
          </a:xfrm>
        </p:grpSpPr>
        <p:sp>
          <p:nvSpPr>
            <p:cNvPr id="27665" name="Rectangle 14"/>
            <p:cNvSpPr>
              <a:spLocks noChangeArrowheads="1"/>
            </p:cNvSpPr>
            <p:nvPr/>
          </p:nvSpPr>
          <p:spPr bwMode="auto">
            <a:xfrm>
              <a:off x="971" y="3329"/>
              <a:ext cx="51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则   </a:t>
              </a:r>
            </a:p>
          </p:txBody>
        </p:sp>
        <p:graphicFrame>
          <p:nvGraphicFramePr>
            <p:cNvPr id="27666" name="Object 13"/>
            <p:cNvGraphicFramePr>
              <a:graphicFrameLocks noChangeAspect="1"/>
            </p:cNvGraphicFramePr>
            <p:nvPr/>
          </p:nvGraphicFramePr>
          <p:xfrm>
            <a:off x="1205" y="3387"/>
            <a:ext cx="149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56" name="Equation" r:id="rId7" imgW="2374900" imgH="431800" progId="Equation.DSMT4">
                    <p:embed/>
                  </p:oleObj>
                </mc:Choice>
                <mc:Fallback>
                  <p:oleObj name="Equation" r:id="rId7" imgW="2374900" imgH="4318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5" y="3387"/>
                          <a:ext cx="149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67" name="Rectangle 15"/>
            <p:cNvSpPr>
              <a:spLocks noChangeArrowheads="1"/>
            </p:cNvSpPr>
            <p:nvPr/>
          </p:nvSpPr>
          <p:spPr bwMode="auto">
            <a:xfrm>
              <a:off x="2632" y="3339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使得</a:t>
              </a:r>
            </a:p>
          </p:txBody>
        </p:sp>
      </p:grpSp>
      <p:graphicFrame>
        <p:nvGraphicFramePr>
          <p:cNvPr id="2766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672608"/>
              </p:ext>
            </p:extLst>
          </p:nvPr>
        </p:nvGraphicFramePr>
        <p:xfrm>
          <a:off x="1447800" y="5386388"/>
          <a:ext cx="4762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7" name="Equation" r:id="rId9" imgW="4762440" imgH="431640" progId="Equation.DSMT4">
                  <p:embed/>
                </p:oleObj>
              </mc:Choice>
              <mc:Fallback>
                <p:oleObj name="Equation" r:id="rId9" imgW="4762440" imgH="4316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386388"/>
                        <a:ext cx="47625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81" name="Group 33"/>
          <p:cNvGrpSpPr>
            <a:grpSpLocks/>
          </p:cNvGrpSpPr>
          <p:nvPr/>
        </p:nvGrpSpPr>
        <p:grpSpPr bwMode="auto">
          <a:xfrm>
            <a:off x="1600198" y="3509962"/>
            <a:ext cx="8023225" cy="528638"/>
            <a:chOff x="1104" y="1928"/>
            <a:chExt cx="5054" cy="333"/>
          </a:xfrm>
        </p:grpSpPr>
        <p:graphicFrame>
          <p:nvGraphicFramePr>
            <p:cNvPr id="27669" name="Object 8"/>
            <p:cNvGraphicFramePr>
              <a:graphicFrameLocks noChangeAspect="1"/>
            </p:cNvGraphicFramePr>
            <p:nvPr/>
          </p:nvGraphicFramePr>
          <p:xfrm>
            <a:off x="3632" y="1963"/>
            <a:ext cx="91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58" name="Equation" r:id="rId11" imgW="1459866" imgH="431613" progId="Equation.DSMT4">
                    <p:embed/>
                  </p:oleObj>
                </mc:Choice>
                <mc:Fallback>
                  <p:oleObj name="Equation" r:id="rId11" imgW="1459866" imgH="431613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2" y="1963"/>
                          <a:ext cx="91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70" name="Rectangle 10"/>
            <p:cNvSpPr>
              <a:spLocks noChangeArrowheads="1"/>
            </p:cNvSpPr>
            <p:nvPr/>
          </p:nvSpPr>
          <p:spPr bwMode="auto">
            <a:xfrm>
              <a:off x="4466" y="1928"/>
              <a:ext cx="169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关于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y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的增量</a:t>
              </a:r>
              <a:r>
                <a:rPr lang="en-US" altLang="zh-CN" b="1" dirty="0">
                  <a:latin typeface="Times New Roman" panose="02020603050405020304" pitchFamily="18" charset="0"/>
                </a:rPr>
                <a:t>.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 </a:t>
              </a:r>
              <a:r>
                <a:rPr lang="en-US" altLang="zh-CN" b="1" dirty="0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7675" name="Rectangle 27"/>
            <p:cNvSpPr>
              <a:spLocks noChangeArrowheads="1"/>
            </p:cNvSpPr>
            <p:nvPr/>
          </p:nvSpPr>
          <p:spPr bwMode="auto">
            <a:xfrm>
              <a:off x="1104" y="1934"/>
              <a:ext cx="275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在第二个括号里的是函数   </a:t>
              </a:r>
            </a:p>
          </p:txBody>
        </p:sp>
      </p:grpSp>
      <p:graphicFrame>
        <p:nvGraphicFramePr>
          <p:cNvPr id="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093049"/>
              </p:ext>
            </p:extLst>
          </p:nvPr>
        </p:nvGraphicFramePr>
        <p:xfrm>
          <a:off x="2219326" y="1714500"/>
          <a:ext cx="59086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9" name="Equation" r:id="rId13" imgW="5905440" imgH="431640" progId="Equation.DSMT4">
                  <p:embed/>
                </p:oleObj>
              </mc:Choice>
              <mc:Fallback>
                <p:oleObj name="Equation" r:id="rId13" imgW="5905440" imgH="431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9326" y="1714500"/>
                        <a:ext cx="59086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470655"/>
              </p:ext>
            </p:extLst>
          </p:nvPr>
        </p:nvGraphicFramePr>
        <p:xfrm>
          <a:off x="3886200" y="2317751"/>
          <a:ext cx="4370387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0" name="Equation" r:id="rId15" imgW="4368600" imgH="431640" progId="Equation.DSMT4">
                  <p:embed/>
                </p:oleObj>
              </mc:Choice>
              <mc:Fallback>
                <p:oleObj name="Equation" r:id="rId15" imgW="4368600" imgH="431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317751"/>
                        <a:ext cx="4370387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78" name="Group 30"/>
          <p:cNvGrpSpPr>
            <a:grpSpLocks/>
          </p:cNvGrpSpPr>
          <p:nvPr/>
        </p:nvGrpSpPr>
        <p:grpSpPr bwMode="auto">
          <a:xfrm>
            <a:off x="825501" y="558801"/>
            <a:ext cx="4799013" cy="519113"/>
            <a:chOff x="385" y="3385"/>
            <a:chExt cx="3023" cy="327"/>
          </a:xfrm>
        </p:grpSpPr>
        <p:sp>
          <p:nvSpPr>
            <p:cNvPr id="27679" name="Rectangle 31"/>
            <p:cNvSpPr>
              <a:spLocks noChangeArrowheads="1"/>
            </p:cNvSpPr>
            <p:nvPr/>
          </p:nvSpPr>
          <p:spPr bwMode="auto">
            <a:xfrm>
              <a:off x="385" y="3385"/>
              <a:ext cx="302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</a:rPr>
                <a:t>证 第一步  </a:t>
              </a:r>
              <a:r>
                <a:rPr lang="zh-CN" altLang="en-US" b="1"/>
                <a:t>把全增量      </a:t>
              </a:r>
              <a:r>
                <a:rPr lang="zh-CN" altLang="en-US" b="1" i="1"/>
                <a:t> </a:t>
              </a:r>
              <a:r>
                <a:rPr lang="zh-CN" altLang="en-US" b="1"/>
                <a:t>写作</a:t>
              </a:r>
            </a:p>
          </p:txBody>
        </p:sp>
        <p:graphicFrame>
          <p:nvGraphicFramePr>
            <p:cNvPr id="27680" name="Object 32"/>
            <p:cNvGraphicFramePr>
              <a:graphicFrameLocks noChangeAspect="1"/>
            </p:cNvGraphicFramePr>
            <p:nvPr/>
          </p:nvGraphicFramePr>
          <p:xfrm>
            <a:off x="2474" y="3457"/>
            <a:ext cx="27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61" name="Equation" r:id="rId17" imgW="431613" imgH="380835" progId="Equation.DSMT4">
                    <p:embed/>
                  </p:oleObj>
                </mc:Choice>
                <mc:Fallback>
                  <p:oleObj name="Equation" r:id="rId17" imgW="431613" imgH="380835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4" y="3457"/>
                          <a:ext cx="27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med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7682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589785"/>
              </p:ext>
            </p:extLst>
          </p:nvPr>
        </p:nvGraphicFramePr>
        <p:xfrm>
          <a:off x="6196744" y="5386388"/>
          <a:ext cx="5092700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2" name="Equation" r:id="rId19" imgW="5092560" imgH="482400" progId="Equation.DSMT4">
                  <p:embed/>
                </p:oleObj>
              </mc:Choice>
              <mc:Fallback>
                <p:oleObj name="Equation" r:id="rId19" imgW="5092560" imgH="4824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6744" y="5386388"/>
                        <a:ext cx="5092700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22" name="Group 26"/>
          <p:cNvGrpSpPr>
            <a:grpSpLocks/>
          </p:cNvGrpSpPr>
          <p:nvPr/>
        </p:nvGrpSpPr>
        <p:grpSpPr bwMode="auto">
          <a:xfrm>
            <a:off x="1295400" y="471488"/>
            <a:ext cx="7780337" cy="582612"/>
            <a:chOff x="367" y="1022"/>
            <a:chExt cx="4901" cy="367"/>
          </a:xfrm>
        </p:grpSpPr>
        <p:graphicFrame>
          <p:nvGraphicFramePr>
            <p:cNvPr id="28696" name="Object 7"/>
            <p:cNvGraphicFramePr>
              <a:graphicFrameLocks noChangeAspect="1"/>
            </p:cNvGraphicFramePr>
            <p:nvPr/>
          </p:nvGraphicFramePr>
          <p:xfrm>
            <a:off x="1641" y="1077"/>
            <a:ext cx="2514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55" name="Equation" r:id="rId3" imgW="3987800" imgH="495300" progId="Equation.DSMT4">
                    <p:embed/>
                  </p:oleObj>
                </mc:Choice>
                <mc:Fallback>
                  <p:oleObj name="Equation" r:id="rId3" imgW="3987800" imgH="4953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1" y="1077"/>
                          <a:ext cx="2514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97" name="Rectangle 8"/>
            <p:cNvSpPr>
              <a:spLocks noChangeArrowheads="1"/>
            </p:cNvSpPr>
            <p:nvPr/>
          </p:nvSpPr>
          <p:spPr bwMode="auto">
            <a:xfrm>
              <a:off x="367" y="1049"/>
              <a:ext cx="1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第三步  </a:t>
              </a:r>
              <a:r>
                <a:rPr lang="zh-CN" altLang="en-US" b="1">
                  <a:latin typeface="Times New Roman" panose="02020603050405020304" pitchFamily="18" charset="0"/>
                </a:rPr>
                <a:t>由于 </a:t>
              </a:r>
            </a:p>
          </p:txBody>
        </p:sp>
        <p:sp>
          <p:nvSpPr>
            <p:cNvPr id="28698" name="Rectangle 9"/>
            <p:cNvSpPr>
              <a:spLocks noChangeArrowheads="1"/>
            </p:cNvSpPr>
            <p:nvPr/>
          </p:nvSpPr>
          <p:spPr bwMode="auto">
            <a:xfrm>
              <a:off x="3410" y="1022"/>
              <a:ext cx="18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indent="10715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因此有       </a:t>
              </a:r>
            </a:p>
          </p:txBody>
        </p:sp>
      </p:grpSp>
      <p:graphicFrame>
        <p:nvGraphicFramePr>
          <p:cNvPr id="553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658901"/>
              </p:ext>
            </p:extLst>
          </p:nvPr>
        </p:nvGraphicFramePr>
        <p:xfrm>
          <a:off x="1828799" y="2497139"/>
          <a:ext cx="63246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56" name="Equation" r:id="rId5" imgW="6324600" imgH="431800" progId="Equation.DSMT4">
                  <p:embed/>
                </p:oleObj>
              </mc:Choice>
              <mc:Fallback>
                <p:oleObj name="Equation" r:id="rId5" imgW="6324600" imgH="431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799" y="2497139"/>
                        <a:ext cx="63246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343343"/>
              </p:ext>
            </p:extLst>
          </p:nvPr>
        </p:nvGraphicFramePr>
        <p:xfrm>
          <a:off x="2214563" y="3790951"/>
          <a:ext cx="70866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57" name="Equation" r:id="rId7" imgW="7086600" imgH="482600" progId="Equation.DSMT4">
                  <p:embed/>
                </p:oleObj>
              </mc:Choice>
              <mc:Fallback>
                <p:oleObj name="Equation" r:id="rId7" imgW="7086600" imgH="482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63" y="3790951"/>
                        <a:ext cx="70866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1323975" y="3070226"/>
            <a:ext cx="64087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第四步  </a:t>
            </a:r>
            <a:r>
              <a:rPr lang="zh-CN" altLang="en-US" b="1">
                <a:latin typeface="Times New Roman" panose="02020603050405020304" pitchFamily="18" charset="0"/>
              </a:rPr>
              <a:t>将 </a:t>
            </a:r>
            <a:r>
              <a:rPr lang="en-US" altLang="zh-CN" b="1">
                <a:latin typeface="Times New Roman" panose="02020603050405020304" pitchFamily="18" charset="0"/>
              </a:rPr>
              <a:t>(10), (11) </a:t>
            </a:r>
            <a:r>
              <a:rPr lang="zh-CN" altLang="en-US" b="1">
                <a:latin typeface="Times New Roman" panose="02020603050405020304" pitchFamily="18" charset="0"/>
              </a:rPr>
              <a:t>代入 </a:t>
            </a:r>
            <a:r>
              <a:rPr lang="en-US" altLang="zh-CN" b="1">
                <a:latin typeface="Times New Roman" panose="02020603050405020304" pitchFamily="18" charset="0"/>
              </a:rPr>
              <a:t>(9) </a:t>
            </a:r>
            <a:r>
              <a:rPr lang="zh-CN" altLang="en-US" b="1">
                <a:latin typeface="Times New Roman" panose="02020603050405020304" pitchFamily="18" charset="0"/>
              </a:rPr>
              <a:t>式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zh-CN" altLang="en-US" b="1">
                <a:latin typeface="Times New Roman" panose="02020603050405020304" pitchFamily="18" charset="0"/>
              </a:rPr>
              <a:t>得到                       </a:t>
            </a:r>
          </a:p>
        </p:txBody>
      </p:sp>
      <p:grpSp>
        <p:nvGrpSpPr>
          <p:cNvPr id="55326" name="Group 30"/>
          <p:cNvGrpSpPr>
            <a:grpSpLocks/>
          </p:cNvGrpSpPr>
          <p:nvPr/>
        </p:nvGrpSpPr>
        <p:grpSpPr bwMode="auto">
          <a:xfrm>
            <a:off x="1855788" y="4419601"/>
            <a:ext cx="7897812" cy="519113"/>
            <a:chOff x="352" y="3475"/>
            <a:chExt cx="4975" cy="327"/>
          </a:xfrm>
        </p:grpSpPr>
        <p:sp>
          <p:nvSpPr>
            <p:cNvPr id="28694" name="Rectangle 19"/>
            <p:cNvSpPr>
              <a:spLocks noChangeArrowheads="1"/>
            </p:cNvSpPr>
            <p:nvPr/>
          </p:nvSpPr>
          <p:spPr bwMode="auto">
            <a:xfrm>
              <a:off x="352" y="3475"/>
              <a:ext cx="330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由可微定义的等价式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  <a:r>
                <a:rPr lang="en-US" altLang="zh-CN" b="1">
                  <a:latin typeface="Times New Roman" panose="02020603050405020304" pitchFamily="18" charset="0"/>
                </a:rPr>
                <a:t>(4)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便知</a:t>
              </a:r>
              <a:r>
                <a:rPr lang="zh-CN" altLang="en-US" b="1">
                  <a:latin typeface="Times New Roman" panose="02020603050405020304" pitchFamily="18" charset="0"/>
                </a:rPr>
                <a:t>    </a:t>
              </a:r>
            </a:p>
          </p:txBody>
        </p:sp>
        <p:graphicFrame>
          <p:nvGraphicFramePr>
            <p:cNvPr id="28695" name="Object 18"/>
            <p:cNvGraphicFramePr>
              <a:graphicFrameLocks noChangeAspect="1"/>
            </p:cNvGraphicFramePr>
            <p:nvPr/>
          </p:nvGraphicFramePr>
          <p:xfrm>
            <a:off x="3373" y="3511"/>
            <a:ext cx="1954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58" name="Equation" r:id="rId9" imgW="3098800" imgH="444500" progId="Equation.DSMT4">
                    <p:embed/>
                  </p:oleObj>
                </mc:Choice>
                <mc:Fallback>
                  <p:oleObj name="Equation" r:id="rId9" imgW="3098800" imgH="44450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3" y="3511"/>
                          <a:ext cx="1954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324" name="Group 28"/>
          <p:cNvGrpSpPr>
            <a:grpSpLocks/>
          </p:cNvGrpSpPr>
          <p:nvPr/>
        </p:nvGrpSpPr>
        <p:grpSpPr bwMode="auto">
          <a:xfrm>
            <a:off x="3073400" y="1701800"/>
            <a:ext cx="6675437" cy="604838"/>
            <a:chOff x="1215" y="1797"/>
            <a:chExt cx="4205" cy="381"/>
          </a:xfrm>
        </p:grpSpPr>
        <p:graphicFrame>
          <p:nvGraphicFramePr>
            <p:cNvPr id="28692" name="Object 5"/>
            <p:cNvGraphicFramePr>
              <a:graphicFrameLocks noChangeAspect="1"/>
            </p:cNvGraphicFramePr>
            <p:nvPr/>
          </p:nvGraphicFramePr>
          <p:xfrm>
            <a:off x="1215" y="1872"/>
            <a:ext cx="3162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59" name="Equation" r:id="rId11" imgW="5016500" imgH="482600" progId="Equation.DSMT4">
                    <p:embed/>
                  </p:oleObj>
                </mc:Choice>
                <mc:Fallback>
                  <p:oleObj name="Equation" r:id="rId11" imgW="5016500" imgH="4826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5" y="1872"/>
                          <a:ext cx="3162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93" name="Text Box 23"/>
            <p:cNvSpPr txBox="1">
              <a:spLocks noChangeArrowheads="1"/>
            </p:cNvSpPr>
            <p:nvPr/>
          </p:nvSpPr>
          <p:spPr bwMode="auto">
            <a:xfrm>
              <a:off x="4930" y="1797"/>
              <a:ext cx="4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Times New Roman" panose="02020603050405020304" pitchFamily="18" charset="0"/>
                </a:rPr>
                <a:t>(11)</a:t>
              </a:r>
            </a:p>
          </p:txBody>
        </p:sp>
      </p:grpSp>
      <p:grpSp>
        <p:nvGrpSpPr>
          <p:cNvPr id="55323" name="Group 27"/>
          <p:cNvGrpSpPr>
            <a:grpSpLocks/>
          </p:cNvGrpSpPr>
          <p:nvPr/>
        </p:nvGrpSpPr>
        <p:grpSpPr bwMode="auto">
          <a:xfrm>
            <a:off x="2738437" y="1169988"/>
            <a:ext cx="7015163" cy="519112"/>
            <a:chOff x="1004" y="1462"/>
            <a:chExt cx="4419" cy="327"/>
          </a:xfrm>
        </p:grpSpPr>
        <p:graphicFrame>
          <p:nvGraphicFramePr>
            <p:cNvPr id="28690" name="Object 6"/>
            <p:cNvGraphicFramePr>
              <a:graphicFrameLocks noChangeAspect="1"/>
            </p:cNvGraphicFramePr>
            <p:nvPr/>
          </p:nvGraphicFramePr>
          <p:xfrm>
            <a:off x="1004" y="1480"/>
            <a:ext cx="360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60" name="Equation" r:id="rId13" imgW="5715000" imgH="431800" progId="Equation.DSMT4">
                    <p:embed/>
                  </p:oleObj>
                </mc:Choice>
                <mc:Fallback>
                  <p:oleObj name="Equation" r:id="rId13" imgW="5715000" imgH="43180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4" y="1480"/>
                          <a:ext cx="360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91" name="Text Box 24"/>
            <p:cNvSpPr txBox="1">
              <a:spLocks noChangeArrowheads="1"/>
            </p:cNvSpPr>
            <p:nvPr/>
          </p:nvSpPr>
          <p:spPr bwMode="auto">
            <a:xfrm>
              <a:off x="4933" y="1462"/>
              <a:ext cx="4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Times New Roman" panose="02020603050405020304" pitchFamily="18" charset="0"/>
                </a:rPr>
                <a:t>(10)</a:t>
              </a:r>
            </a:p>
          </p:txBody>
        </p:sp>
      </p:grpSp>
      <p:graphicFrame>
        <p:nvGraphicFramePr>
          <p:cNvPr id="28700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929399"/>
              </p:ext>
            </p:extLst>
          </p:nvPr>
        </p:nvGraphicFramePr>
        <p:xfrm>
          <a:off x="1066800" y="5366926"/>
          <a:ext cx="4762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61" name="Equation" r:id="rId15" imgW="4762440" imgH="431640" progId="Equation.DSMT4">
                  <p:embed/>
                </p:oleObj>
              </mc:Choice>
              <mc:Fallback>
                <p:oleObj name="Equation" r:id="rId15" imgW="4762440" imgH="4316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366926"/>
                        <a:ext cx="47625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208716"/>
              </p:ext>
            </p:extLst>
          </p:nvPr>
        </p:nvGraphicFramePr>
        <p:xfrm>
          <a:off x="5802796" y="5367620"/>
          <a:ext cx="5092700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62" name="Equation" r:id="rId17" imgW="5092560" imgH="482400" progId="Equation.DSMT4">
                  <p:embed/>
                </p:oleObj>
              </mc:Choice>
              <mc:Fallback>
                <p:oleObj name="Equation" r:id="rId17" imgW="5092560" imgH="4824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2796" y="5367620"/>
                        <a:ext cx="5092700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2" name="Line 30"/>
          <p:cNvSpPr>
            <a:spLocks noChangeShapeType="1"/>
          </p:cNvSpPr>
          <p:nvPr/>
        </p:nvSpPr>
        <p:spPr bwMode="auto">
          <a:xfrm>
            <a:off x="1066800" y="5181600"/>
            <a:ext cx="10080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5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5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914400" y="533400"/>
            <a:ext cx="36814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定理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</a:rPr>
              <a:t>17.</a:t>
            </a:r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２的应用 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542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276070"/>
              </p:ext>
            </p:extLst>
          </p:nvPr>
        </p:nvGraphicFramePr>
        <p:xfrm>
          <a:off x="2843212" y="1158875"/>
          <a:ext cx="36957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7" name="Equation" r:id="rId3" imgW="3695700" imgH="469900" progId="Equation.DSMT4">
                  <p:embed/>
                </p:oleObj>
              </mc:Choice>
              <mc:Fallback>
                <p:oleObj name="Equation" r:id="rId3" imgW="3695700" imgH="4699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2" y="1158875"/>
                        <a:ext cx="36957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4" name="Rectangle 9"/>
          <p:cNvSpPr>
            <a:spLocks noChangeArrowheads="1"/>
          </p:cNvSpPr>
          <p:nvPr/>
        </p:nvSpPr>
        <p:spPr bwMode="auto">
          <a:xfrm>
            <a:off x="1295400" y="1809750"/>
            <a:ext cx="3913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满足定理 </a:t>
            </a:r>
            <a:r>
              <a:rPr lang="en-US" altLang="zh-CN" b="1" dirty="0">
                <a:latin typeface="Times New Roman" panose="02020603050405020304" pitchFamily="18" charset="0"/>
              </a:rPr>
              <a:t>17.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的条件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9067800" y="1789111"/>
            <a:ext cx="24717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上处处可微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428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299016"/>
              </p:ext>
            </p:extLst>
          </p:nvPr>
        </p:nvGraphicFramePr>
        <p:xfrm>
          <a:off x="1431925" y="2613025"/>
          <a:ext cx="88550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8" name="Equation" r:id="rId5" imgW="8851680" imgH="482400" progId="Equation.DSMT4">
                  <p:embed/>
                </p:oleObj>
              </mc:Choice>
              <mc:Fallback>
                <p:oleObj name="Equation" r:id="rId5" imgW="8851680" imgH="4824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925" y="2613025"/>
                        <a:ext cx="88550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1963937" y="3304709"/>
            <a:ext cx="30652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定理 </a:t>
            </a:r>
            <a:r>
              <a:rPr lang="en-US" altLang="zh-CN" b="1" dirty="0">
                <a:latin typeface="Times New Roman" panose="02020603050405020304" pitchFamily="18" charset="0"/>
              </a:rPr>
              <a:t>17.2 </a:t>
            </a:r>
            <a:r>
              <a:rPr lang="zh-CN" altLang="en-US" b="1" dirty="0">
                <a:latin typeface="Times New Roman" panose="02020603050405020304" pitchFamily="18" charset="0"/>
              </a:rPr>
              <a:t>的条件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pSp>
        <p:nvGrpSpPr>
          <p:cNvPr id="54297" name="Group 25"/>
          <p:cNvGrpSpPr>
            <a:grpSpLocks/>
          </p:cNvGrpSpPr>
          <p:nvPr/>
        </p:nvGrpSpPr>
        <p:grpSpPr bwMode="auto">
          <a:xfrm>
            <a:off x="1265719" y="4048332"/>
            <a:ext cx="7904163" cy="519112"/>
            <a:chOff x="366" y="2976"/>
            <a:chExt cx="4979" cy="327"/>
          </a:xfrm>
        </p:grpSpPr>
        <p:sp>
          <p:nvSpPr>
            <p:cNvPr id="29712" name="Rectangle 18"/>
            <p:cNvSpPr>
              <a:spLocks noChangeArrowheads="1"/>
            </p:cNvSpPr>
            <p:nvPr/>
          </p:nvSpPr>
          <p:spPr bwMode="auto">
            <a:xfrm>
              <a:off x="366" y="2976"/>
              <a:ext cx="16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例</a:t>
              </a:r>
              <a:r>
                <a:rPr lang="en-US" altLang="zh-CN" b="1">
                  <a:latin typeface="Times New Roman" panose="02020603050405020304" pitchFamily="18" charset="0"/>
                </a:rPr>
                <a:t>4 </a:t>
              </a:r>
              <a:r>
                <a:rPr lang="zh-CN" altLang="en-US" b="1">
                  <a:latin typeface="Times New Roman" panose="02020603050405020304" pitchFamily="18" charset="0"/>
                </a:rPr>
                <a:t>中的函数    </a:t>
              </a:r>
            </a:p>
          </p:txBody>
        </p:sp>
        <p:graphicFrame>
          <p:nvGraphicFramePr>
            <p:cNvPr id="29713" name="Object 17"/>
            <p:cNvGraphicFramePr>
              <a:graphicFrameLocks noChangeAspect="1"/>
            </p:cNvGraphicFramePr>
            <p:nvPr/>
          </p:nvGraphicFramePr>
          <p:xfrm>
            <a:off x="1697" y="3000"/>
            <a:ext cx="3648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9" name="Equation" r:id="rId7" imgW="5791200" imgH="469900" progId="Equation.DSMT4">
                    <p:embed/>
                  </p:oleObj>
                </mc:Choice>
                <mc:Fallback>
                  <p:oleObj name="Equation" r:id="rId7" imgW="5791200" imgH="4699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7" y="3000"/>
                          <a:ext cx="3648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954881" y="4825947"/>
            <a:ext cx="78438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注意  </a:t>
            </a:r>
            <a:r>
              <a:rPr lang="zh-CN" altLang="en-US" b="1" dirty="0">
                <a:latin typeface="Times New Roman" panose="02020603050405020304" pitchFamily="18" charset="0"/>
              </a:rPr>
              <a:t>偏导数连续并不是可微的必要条件，例如       </a:t>
            </a: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3795712" y="544512"/>
            <a:ext cx="36655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latin typeface="Times New Roman" panose="02020603050405020304" pitchFamily="18" charset="0"/>
              </a:rPr>
              <a:t>容易验证例</a:t>
            </a:r>
            <a:r>
              <a:rPr lang="en-US" altLang="zh-CN" b="1">
                <a:latin typeface="Times New Roman" panose="02020603050405020304" pitchFamily="18" charset="0"/>
              </a:rPr>
              <a:t>2 </a:t>
            </a:r>
            <a:r>
              <a:rPr lang="zh-CN" altLang="en-US" b="1">
                <a:latin typeface="Times New Roman" panose="02020603050405020304" pitchFamily="18" charset="0"/>
              </a:rPr>
              <a:t>中的函数</a:t>
            </a:r>
          </a:p>
        </p:txBody>
      </p:sp>
      <p:grpSp>
        <p:nvGrpSpPr>
          <p:cNvPr id="29719" name="Group 23"/>
          <p:cNvGrpSpPr>
            <a:grpSpLocks/>
          </p:cNvGrpSpPr>
          <p:nvPr/>
        </p:nvGrpSpPr>
        <p:grpSpPr bwMode="auto">
          <a:xfrm>
            <a:off x="4903786" y="1789112"/>
            <a:ext cx="4318000" cy="525462"/>
            <a:chOff x="2640" y="1129"/>
            <a:chExt cx="2720" cy="331"/>
          </a:xfrm>
        </p:grpSpPr>
        <p:graphicFrame>
          <p:nvGraphicFramePr>
            <p:cNvPr id="29715" name="Object 8"/>
            <p:cNvGraphicFramePr>
              <a:graphicFrameLocks noChangeAspect="1"/>
            </p:cNvGraphicFramePr>
            <p:nvPr/>
          </p:nvGraphicFramePr>
          <p:xfrm>
            <a:off x="4994" y="1154"/>
            <a:ext cx="366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00" name="Equation" r:id="rId9" imgW="583947" imgH="482391" progId="Equation.DSMT4">
                    <p:embed/>
                  </p:oleObj>
                </mc:Choice>
                <mc:Fallback>
                  <p:oleObj name="Equation" r:id="rId9" imgW="583947" imgH="482391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" y="1154"/>
                          <a:ext cx="366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18" name="Rectangle 22"/>
            <p:cNvSpPr>
              <a:spLocks noChangeArrowheads="1"/>
            </p:cNvSpPr>
            <p:nvPr/>
          </p:nvSpPr>
          <p:spPr bwMode="auto">
            <a:xfrm>
              <a:off x="2640" y="1129"/>
              <a:ext cx="24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Times New Roman" panose="02020603050405020304" pitchFamily="18" charset="0"/>
                </a:rPr>
                <a:t>故在点 </a:t>
              </a:r>
              <a:r>
                <a:rPr lang="en-US" altLang="zh-CN" b="1" dirty="0">
                  <a:latin typeface="Times New Roman" panose="02020603050405020304" pitchFamily="18" charset="0"/>
                </a:rPr>
                <a:t>(1, 3)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可微 </a:t>
              </a:r>
              <a:r>
                <a:rPr lang="en-US" altLang="zh-CN" b="1" dirty="0">
                  <a:latin typeface="Times New Roman" panose="02020603050405020304" pitchFamily="18" charset="0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</a:rPr>
                <a:t>且在</a:t>
              </a:r>
            </a:p>
          </p:txBody>
        </p:sp>
      </p:grpSp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4876800" y="3313905"/>
            <a:ext cx="3987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也在其定义域上可微；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5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/>
      <p:bldP spid="29714" grpId="0"/>
      <p:bldP spid="54285" grpId="0"/>
      <p:bldP spid="54288" grpId="0"/>
      <p:bldP spid="54293" grpId="0"/>
      <p:bldP spid="29717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575434"/>
              </p:ext>
            </p:extLst>
          </p:nvPr>
        </p:nvGraphicFramePr>
        <p:xfrm>
          <a:off x="2486026" y="447675"/>
          <a:ext cx="7305675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9" name="Equation" r:id="rId3" imgW="7302500" imgH="1689100" progId="Equation.DSMT4">
                  <p:embed/>
                </p:oleObj>
              </mc:Choice>
              <mc:Fallback>
                <p:oleObj name="Equation" r:id="rId3" imgW="7302500" imgH="16891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6" y="447675"/>
                        <a:ext cx="7305675" cy="168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264" name="Group 16"/>
          <p:cNvGrpSpPr>
            <a:grpSpLocks/>
          </p:cNvGrpSpPr>
          <p:nvPr/>
        </p:nvGrpSpPr>
        <p:grpSpPr bwMode="auto">
          <a:xfrm>
            <a:off x="1462089" y="2230438"/>
            <a:ext cx="9739312" cy="528637"/>
            <a:chOff x="371" y="1742"/>
            <a:chExt cx="6135" cy="333"/>
          </a:xfrm>
        </p:grpSpPr>
        <p:sp>
          <p:nvSpPr>
            <p:cNvPr id="30744" name="Rectangle 5"/>
            <p:cNvSpPr>
              <a:spLocks noChangeArrowheads="1"/>
            </p:cNvSpPr>
            <p:nvPr/>
          </p:nvSpPr>
          <p:spPr bwMode="auto">
            <a:xfrm>
              <a:off x="371" y="1742"/>
              <a:ext cx="273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它在原点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  <a:r>
                <a:rPr lang="en-US" altLang="zh-CN" b="1">
                  <a:latin typeface="Times New Roman" panose="02020603050405020304" pitchFamily="18" charset="0"/>
                </a:rPr>
                <a:t>(0,0)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处可微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但 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0745" name="Object 4"/>
            <p:cNvGraphicFramePr>
              <a:graphicFrameLocks noChangeAspect="1"/>
            </p:cNvGraphicFramePr>
            <p:nvPr/>
          </p:nvGraphicFramePr>
          <p:xfrm>
            <a:off x="2835" y="1757"/>
            <a:ext cx="936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0" name="Equation" r:id="rId5" imgW="1485255" imgH="495085" progId="Equation.DSMT4">
                    <p:embed/>
                  </p:oleObj>
                </mc:Choice>
                <mc:Fallback>
                  <p:oleObj name="Equation" r:id="rId5" imgW="1485255" imgH="495085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5" y="1757"/>
                          <a:ext cx="936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46" name="Rectangle 6"/>
            <p:cNvSpPr>
              <a:spLocks noChangeArrowheads="1"/>
            </p:cNvSpPr>
            <p:nvPr/>
          </p:nvSpPr>
          <p:spPr bwMode="auto">
            <a:xfrm>
              <a:off x="3696" y="1745"/>
              <a:ext cx="281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却在该点不连续</a:t>
              </a:r>
              <a:r>
                <a:rPr lang="en-US" altLang="zh-CN" b="1" dirty="0">
                  <a:latin typeface="Times New Roman" panose="02020603050405020304" pitchFamily="18" charset="0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</a:rPr>
                <a:t>见本节习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　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1828800" y="2795588"/>
            <a:ext cx="3276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题 </a:t>
            </a:r>
            <a:r>
              <a:rPr lang="en-US" altLang="zh-CN" b="1" dirty="0">
                <a:latin typeface="Times New Roman" panose="02020603050405020304" pitchFamily="18" charset="0"/>
              </a:rPr>
              <a:t>7,  </a:t>
            </a:r>
            <a:r>
              <a:rPr lang="zh-CN" altLang="en-US" b="1" dirty="0">
                <a:latin typeface="Times New Roman" panose="02020603050405020304" pitchFamily="18" charset="0"/>
              </a:rPr>
              <a:t>请自行验证</a:t>
            </a:r>
            <a:r>
              <a:rPr lang="en-US" altLang="zh-CN" b="1" dirty="0">
                <a:latin typeface="Times New Roman" panose="02020603050405020304" pitchFamily="18" charset="0"/>
              </a:rPr>
              <a:t>).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pSp>
        <p:nvGrpSpPr>
          <p:cNvPr id="53274" name="Group 26"/>
          <p:cNvGrpSpPr>
            <a:grpSpLocks/>
          </p:cNvGrpSpPr>
          <p:nvPr/>
        </p:nvGrpSpPr>
        <p:grpSpPr bwMode="auto">
          <a:xfrm>
            <a:off x="1447800" y="3439079"/>
            <a:ext cx="8083550" cy="588963"/>
            <a:chOff x="373" y="2659"/>
            <a:chExt cx="5092" cy="371"/>
          </a:xfrm>
        </p:grpSpPr>
        <p:graphicFrame>
          <p:nvGraphicFramePr>
            <p:cNvPr id="30738" name="Object 11"/>
            <p:cNvGraphicFramePr>
              <a:graphicFrameLocks noChangeAspect="1"/>
            </p:cNvGraphicFramePr>
            <p:nvPr/>
          </p:nvGraphicFramePr>
          <p:xfrm>
            <a:off x="645" y="2728"/>
            <a:ext cx="77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1" name="Equation" r:id="rId7" imgW="1231366" imgH="393529" progId="Equation.DSMT4">
                    <p:embed/>
                  </p:oleObj>
                </mc:Choice>
                <mc:Fallback>
                  <p:oleObj name="Equation" r:id="rId7" imgW="1231366" imgH="393529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5" y="2728"/>
                          <a:ext cx="77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39" name="Object 10"/>
            <p:cNvGraphicFramePr>
              <a:graphicFrameLocks noChangeAspect="1"/>
            </p:cNvGraphicFramePr>
            <p:nvPr/>
          </p:nvGraphicFramePr>
          <p:xfrm>
            <a:off x="3152" y="2731"/>
            <a:ext cx="124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2" name="Equation" r:id="rId9" imgW="1968500" imgH="444500" progId="Equation.DSMT4">
                    <p:embed/>
                  </p:oleObj>
                </mc:Choice>
                <mc:Fallback>
                  <p:oleObj name="Equation" r:id="rId9" imgW="1968500" imgH="44450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2" y="2731"/>
                          <a:ext cx="124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40" name="Object 9"/>
            <p:cNvGraphicFramePr>
              <a:graphicFrameLocks noChangeAspect="1"/>
            </p:cNvGraphicFramePr>
            <p:nvPr/>
          </p:nvGraphicFramePr>
          <p:xfrm>
            <a:off x="2336" y="2715"/>
            <a:ext cx="864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3" name="Equation" r:id="rId11" imgW="1371600" imgH="495300" progId="Equation.DSMT4">
                    <p:embed/>
                  </p:oleObj>
                </mc:Choice>
                <mc:Fallback>
                  <p:oleObj name="Equation" r:id="rId11" imgW="1371600" imgH="49530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6" y="2715"/>
                          <a:ext cx="864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41" name="Rectangle 12"/>
            <p:cNvSpPr>
              <a:spLocks noChangeArrowheads="1"/>
            </p:cNvSpPr>
            <p:nvPr/>
          </p:nvSpPr>
          <p:spPr bwMode="auto">
            <a:xfrm>
              <a:off x="373" y="2659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若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30742" name="Rectangle 14"/>
            <p:cNvSpPr>
              <a:spLocks noChangeArrowheads="1"/>
            </p:cNvSpPr>
            <p:nvPr/>
          </p:nvSpPr>
          <p:spPr bwMode="auto">
            <a:xfrm>
              <a:off x="1383" y="2661"/>
              <a:ext cx="12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的偏导数   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0743" name="Rectangle 15"/>
            <p:cNvSpPr>
              <a:spLocks noChangeArrowheads="1"/>
            </p:cNvSpPr>
            <p:nvPr/>
          </p:nvSpPr>
          <p:spPr bwMode="auto">
            <a:xfrm>
              <a:off x="4294" y="2703"/>
              <a:ext cx="11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都连续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3272" name="Group 24"/>
          <p:cNvGrpSpPr>
            <a:grpSpLocks/>
          </p:cNvGrpSpPr>
          <p:nvPr/>
        </p:nvGrpSpPr>
        <p:grpSpPr bwMode="auto">
          <a:xfrm>
            <a:off x="1946759" y="4220748"/>
            <a:ext cx="5114924" cy="519113"/>
            <a:chOff x="172" y="3197"/>
            <a:chExt cx="3222" cy="327"/>
          </a:xfrm>
        </p:grpSpPr>
        <p:graphicFrame>
          <p:nvGraphicFramePr>
            <p:cNvPr id="30736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14533321"/>
                </p:ext>
              </p:extLst>
            </p:nvPr>
          </p:nvGraphicFramePr>
          <p:xfrm>
            <a:off x="172" y="3221"/>
            <a:ext cx="1964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4" name="Equation" r:id="rId13" imgW="3111480" imgH="457200" progId="Equation.DSMT4">
                    <p:embed/>
                  </p:oleObj>
                </mc:Choice>
                <mc:Fallback>
                  <p:oleObj name="Equation" r:id="rId13" imgW="3111480" imgH="45720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" y="3221"/>
                          <a:ext cx="1964" cy="2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37" name="Rectangle 22"/>
            <p:cNvSpPr>
              <a:spLocks noChangeArrowheads="1"/>
            </p:cNvSpPr>
            <p:nvPr/>
          </p:nvSpPr>
          <p:spPr bwMode="auto">
            <a:xfrm>
              <a:off x="2097" y="3197"/>
              <a:ext cx="129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连续可微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．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1415257" y="4853957"/>
            <a:ext cx="963374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在定理 </a:t>
            </a:r>
            <a:r>
              <a:rPr lang="en-US" altLang="zh-CN" b="1" dirty="0">
                <a:latin typeface="Times New Roman" panose="02020603050405020304" pitchFamily="18" charset="0"/>
              </a:rPr>
              <a:t>17.2 </a:t>
            </a:r>
            <a:r>
              <a:rPr lang="zh-CN" altLang="en-US" b="1" dirty="0">
                <a:latin typeface="Times New Roman" panose="02020603050405020304" pitchFamily="18" charset="0"/>
              </a:rPr>
              <a:t>证明过程中出现的 </a:t>
            </a:r>
            <a:r>
              <a:rPr lang="en-US" altLang="zh-CN" b="1" dirty="0">
                <a:latin typeface="Times New Roman" panose="02020603050405020304" pitchFamily="18" charset="0"/>
              </a:rPr>
              <a:t>(9) </a:t>
            </a:r>
            <a:r>
              <a:rPr lang="zh-CN" altLang="en-US" b="1" dirty="0">
                <a:latin typeface="Times New Roman" panose="02020603050405020304" pitchFamily="18" charset="0"/>
              </a:rPr>
              <a:t>式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实际上是二元函数的</a:t>
            </a:r>
          </a:p>
        </p:txBody>
      </p:sp>
      <p:sp>
        <p:nvSpPr>
          <p:cNvPr id="53275" name="Rectangle 27"/>
          <p:cNvSpPr>
            <a:spLocks noChangeArrowheads="1"/>
          </p:cNvSpPr>
          <p:nvPr/>
        </p:nvSpPr>
        <p:spPr bwMode="auto">
          <a:xfrm>
            <a:off x="1857457" y="5562600"/>
            <a:ext cx="65245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一个中值公式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将它重新写成定理如下</a:t>
            </a:r>
            <a:r>
              <a:rPr lang="en-US" altLang="zh-CN" b="1" dirty="0">
                <a:latin typeface="Times New Roman" panose="02020603050405020304" pitchFamily="18" charset="0"/>
              </a:rPr>
              <a:t>:  </a:t>
            </a: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4953000" y="2804647"/>
            <a:ext cx="647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所以定理 </a:t>
            </a:r>
            <a:r>
              <a:rPr lang="en-US" altLang="zh-CN" b="1" dirty="0">
                <a:latin typeface="Times New Roman" panose="02020603050405020304" pitchFamily="18" charset="0"/>
              </a:rPr>
              <a:t>17.2 </a:t>
            </a:r>
            <a:r>
              <a:rPr lang="zh-CN" altLang="en-US" b="1" dirty="0">
                <a:latin typeface="Times New Roman" panose="02020603050405020304" pitchFamily="18" charset="0"/>
              </a:rPr>
              <a:t>是可</a:t>
            </a:r>
            <a:r>
              <a:rPr lang="zh-CN" altLang="en-US" b="1" dirty="0"/>
              <a:t>微</a:t>
            </a:r>
            <a:r>
              <a:rPr lang="zh-CN" altLang="en-US" b="1" dirty="0">
                <a:latin typeface="Times New Roman" panose="02020603050405020304" pitchFamily="18" charset="0"/>
              </a:rPr>
              <a:t>的充分性定理</a:t>
            </a:r>
            <a:r>
              <a:rPr lang="en-US" altLang="zh-CN" b="1" dirty="0">
                <a:latin typeface="Times New Roman" panose="02020603050405020304" pitchFamily="18" charset="0"/>
              </a:rPr>
              <a:t>.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3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/>
      <p:bldP spid="53273" grpId="0"/>
      <p:bldP spid="53275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74" name="Group 30"/>
          <p:cNvGrpSpPr>
            <a:grpSpLocks/>
          </p:cNvGrpSpPr>
          <p:nvPr/>
        </p:nvGrpSpPr>
        <p:grpSpPr bwMode="auto">
          <a:xfrm>
            <a:off x="990600" y="914401"/>
            <a:ext cx="10363200" cy="3810000"/>
            <a:chOff x="391" y="658"/>
            <a:chExt cx="4992" cy="2846"/>
          </a:xfrm>
        </p:grpSpPr>
        <p:sp>
          <p:nvSpPr>
            <p:cNvPr id="24" name="矩形 23"/>
            <p:cNvSpPr/>
            <p:nvPr/>
          </p:nvSpPr>
          <p:spPr>
            <a:xfrm>
              <a:off x="391" y="658"/>
              <a:ext cx="4992" cy="28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391" y="658"/>
              <a:ext cx="4992" cy="432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31771" name="矩形 25"/>
            <p:cNvSpPr>
              <a:spLocks noChangeArrowheads="1"/>
            </p:cNvSpPr>
            <p:nvPr/>
          </p:nvSpPr>
          <p:spPr bwMode="auto">
            <a:xfrm>
              <a:off x="751" y="711"/>
              <a:ext cx="74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定理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17.3</a:t>
              </a:r>
            </a:p>
          </p:txBody>
        </p:sp>
        <p:pic>
          <p:nvPicPr>
            <p:cNvPr id="31772" name="Picture 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" y="686"/>
              <a:ext cx="262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37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136817"/>
              </p:ext>
            </p:extLst>
          </p:nvPr>
        </p:nvGraphicFramePr>
        <p:xfrm>
          <a:off x="1233487" y="2222500"/>
          <a:ext cx="4546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8" name="Equation" r:id="rId4" imgW="4546440" imgH="444240" progId="Equation.DSMT4">
                  <p:embed/>
                </p:oleObj>
              </mc:Choice>
              <mc:Fallback>
                <p:oleObj name="Equation" r:id="rId4" imgW="4546440" imgH="4442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3487" y="2222500"/>
                        <a:ext cx="45466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3744" name="Group 16"/>
          <p:cNvGrpSpPr>
            <a:grpSpLocks/>
          </p:cNvGrpSpPr>
          <p:nvPr/>
        </p:nvGrpSpPr>
        <p:grpSpPr bwMode="auto">
          <a:xfrm>
            <a:off x="1127125" y="1533525"/>
            <a:ext cx="7442200" cy="523875"/>
            <a:chOff x="1392" y="709"/>
            <a:chExt cx="4688" cy="330"/>
          </a:xfrm>
        </p:grpSpPr>
        <p:graphicFrame>
          <p:nvGraphicFramePr>
            <p:cNvPr id="31766" name="Object 7"/>
            <p:cNvGraphicFramePr>
              <a:graphicFrameLocks noChangeAspect="1"/>
            </p:cNvGraphicFramePr>
            <p:nvPr/>
          </p:nvGraphicFramePr>
          <p:xfrm>
            <a:off x="2053" y="745"/>
            <a:ext cx="151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29" name="Equation" r:id="rId6" imgW="2413000" imgH="444500" progId="Equation.DSMT4">
                    <p:embed/>
                  </p:oleObj>
                </mc:Choice>
                <mc:Fallback>
                  <p:oleObj name="Equation" r:id="rId6" imgW="2413000" imgH="4445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3" y="745"/>
                          <a:ext cx="1518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67" name="Rectangle 9"/>
            <p:cNvSpPr>
              <a:spLocks noChangeArrowheads="1"/>
            </p:cNvSpPr>
            <p:nvPr/>
          </p:nvSpPr>
          <p:spPr bwMode="auto">
            <a:xfrm>
              <a:off x="3489" y="709"/>
              <a:ext cx="25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的某邻域内存在偏导数，</a:t>
              </a:r>
              <a:endParaRPr lang="zh-CN" altLang="en-US" sz="3600" b="1">
                <a:latin typeface="Times New Roman" panose="02020603050405020304" pitchFamily="18" charset="0"/>
              </a:endParaRPr>
            </a:p>
          </p:txBody>
        </p:sp>
        <p:sp>
          <p:nvSpPr>
            <p:cNvPr id="31768" name="Text Box 13"/>
            <p:cNvSpPr txBox="1">
              <a:spLocks noChangeArrowheads="1"/>
            </p:cNvSpPr>
            <p:nvPr/>
          </p:nvSpPr>
          <p:spPr bwMode="auto">
            <a:xfrm>
              <a:off x="1392" y="709"/>
              <a:ext cx="88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lang="zh-CN" altLang="en-US" b="1"/>
                <a:t>设函数</a:t>
              </a:r>
            </a:p>
          </p:txBody>
        </p:sp>
      </p:grpSp>
      <p:graphicFrame>
        <p:nvGraphicFramePr>
          <p:cNvPr id="317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549942"/>
              </p:ext>
            </p:extLst>
          </p:nvPr>
        </p:nvGraphicFramePr>
        <p:xfrm>
          <a:off x="8424862" y="2873374"/>
          <a:ext cx="22098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0" name="Equation" r:id="rId8" imgW="2209800" imgH="431800" progId="Equation.DSMT4">
                  <p:embed/>
                </p:oleObj>
              </mc:Choice>
              <mc:Fallback>
                <p:oleObj name="Equation" r:id="rId8" imgW="2209800" imgH="431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4862" y="2873374"/>
                        <a:ext cx="22098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62" name="Group 20"/>
          <p:cNvGrpSpPr>
            <a:grpSpLocks/>
          </p:cNvGrpSpPr>
          <p:nvPr/>
        </p:nvGrpSpPr>
        <p:grpSpPr bwMode="auto">
          <a:xfrm>
            <a:off x="1846262" y="2828924"/>
            <a:ext cx="6408738" cy="523876"/>
            <a:chOff x="748" y="1591"/>
            <a:chExt cx="4037" cy="330"/>
          </a:xfrm>
        </p:grpSpPr>
        <p:sp>
          <p:nvSpPr>
            <p:cNvPr id="31763" name="Rectangle 10"/>
            <p:cNvSpPr>
              <a:spLocks noChangeArrowheads="1"/>
            </p:cNvSpPr>
            <p:nvPr/>
          </p:nvSpPr>
          <p:spPr bwMode="auto">
            <a:xfrm>
              <a:off x="2540" y="1591"/>
              <a:ext cx="39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/>
                <a:t>和 </a:t>
              </a:r>
              <a:endParaRPr lang="zh-CN" altLang="en-US" sz="3600" b="1"/>
            </a:p>
          </p:txBody>
        </p:sp>
        <p:graphicFrame>
          <p:nvGraphicFramePr>
            <p:cNvPr id="31764" name="Object 18"/>
            <p:cNvGraphicFramePr>
              <a:graphicFrameLocks noChangeAspect="1"/>
            </p:cNvGraphicFramePr>
            <p:nvPr/>
          </p:nvGraphicFramePr>
          <p:xfrm>
            <a:off x="748" y="1622"/>
            <a:ext cx="173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1" name="Equation" r:id="rId10" imgW="2755900" imgH="431800" progId="Equation.DSMT4">
                    <p:embed/>
                  </p:oleObj>
                </mc:Choice>
                <mc:Fallback>
                  <p:oleObj name="Equation" r:id="rId10" imgW="2755900" imgH="43180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" y="1622"/>
                          <a:ext cx="173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med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5" name="Object 19"/>
            <p:cNvGraphicFramePr>
              <a:graphicFrameLocks noChangeAspect="1"/>
            </p:cNvGraphicFramePr>
            <p:nvPr/>
          </p:nvGraphicFramePr>
          <p:xfrm>
            <a:off x="2929" y="1594"/>
            <a:ext cx="185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2" name="Equation" r:id="rId12" imgW="2946400" imgH="431800" progId="Equation.DSMT4">
                    <p:embed/>
                  </p:oleObj>
                </mc:Choice>
                <mc:Fallback>
                  <p:oleObj name="Equation" r:id="rId12" imgW="2946400" imgH="43180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9" y="1594"/>
                          <a:ext cx="185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med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75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595889"/>
              </p:ext>
            </p:extLst>
          </p:nvPr>
        </p:nvGraphicFramePr>
        <p:xfrm>
          <a:off x="1359187" y="4140683"/>
          <a:ext cx="5629275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3" name="Equation" r:id="rId14" imgW="5626080" imgH="431640" progId="Equation.DSMT4">
                  <p:embed/>
                </p:oleObj>
              </mc:Choice>
              <mc:Fallback>
                <p:oleObj name="Equation" r:id="rId14" imgW="562608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9187" y="4140683"/>
                        <a:ext cx="5629275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0" name="Rectangle 12"/>
          <p:cNvSpPr>
            <a:spLocks noChangeArrowheads="1"/>
          </p:cNvSpPr>
          <p:nvPr/>
        </p:nvSpPr>
        <p:spPr bwMode="auto">
          <a:xfrm>
            <a:off x="10067925" y="4106999"/>
            <a:ext cx="11334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   (12)</a:t>
            </a:r>
            <a:endParaRPr lang="en-US" altLang="zh-CN" sz="3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1758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282010"/>
              </p:ext>
            </p:extLst>
          </p:nvPr>
        </p:nvGraphicFramePr>
        <p:xfrm>
          <a:off x="1054100" y="3568700"/>
          <a:ext cx="749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4" name="Equation" r:id="rId16" imgW="748975" imgH="393529" progId="Equation.DSMT4">
                  <p:embed/>
                </p:oleObj>
              </mc:Choice>
              <mc:Fallback>
                <p:oleObj name="Equation" r:id="rId16" imgW="748975" imgH="393529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3568700"/>
                        <a:ext cx="749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med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492699"/>
              </p:ext>
            </p:extLst>
          </p:nvPr>
        </p:nvGraphicFramePr>
        <p:xfrm>
          <a:off x="6988462" y="4167187"/>
          <a:ext cx="2935288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5" name="Equation" r:id="rId18" imgW="2933640" imgH="482400" progId="Equation.DSMT4">
                  <p:embed/>
                </p:oleObj>
              </mc:Choice>
              <mc:Fallback>
                <p:oleObj name="Equation" r:id="rId18" imgW="293364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8462" y="4167187"/>
                        <a:ext cx="2935288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3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A4123DB-5E66-4E09-8B13-B7AC828FA865}"/>
              </a:ext>
            </a:extLst>
          </p:cNvPr>
          <p:cNvSpPr txBox="1"/>
          <p:nvPr/>
        </p:nvSpPr>
        <p:spPr>
          <a:xfrm>
            <a:off x="533400" y="6096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FzBookMaker4DlFont40536883014"/>
              </a:rPr>
              <a:t>从可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微</a:t>
            </a:r>
            <a:r>
              <a:rPr lang="zh-CN" altLang="en-US" sz="2800" b="1" i="0" u="none" strike="noStrike" baseline="0" dirty="0">
                <a:latin typeface="FzBookMaker4DlFont40536883014"/>
              </a:rPr>
              <a:t>性</a:t>
            </a:r>
            <a:r>
              <a:rPr lang="zh-CN" altLang="en-US" sz="2800" b="1" i="0" u="none" strike="noStrike" baseline="0" dirty="0">
                <a:latin typeface="FzBookMaker19DlFont190536883016"/>
              </a:rPr>
              <a:t>概念</a:t>
            </a:r>
            <a:r>
              <a:rPr lang="zh-CN" altLang="en-US" sz="2800" b="1" i="0" u="none" strike="noStrike" baseline="0" dirty="0">
                <a:latin typeface="FzBookMaker4DlFont40536883014"/>
              </a:rPr>
              <a:t>看到</a:t>
            </a:r>
            <a:r>
              <a:rPr lang="zh-CN" altLang="en-US" sz="2800" b="1" i="0" u="none" strike="noStrike" baseline="0" dirty="0">
                <a:latin typeface="FzBookMaker5DlFont50536883017"/>
              </a:rPr>
              <a:t>，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函</a:t>
            </a:r>
            <a:r>
              <a:rPr lang="zh-CN" altLang="en-US" sz="2800" b="1" i="0" u="none" strike="noStrike" baseline="0" dirty="0">
                <a:latin typeface="FzBookMaker4DlFont40536883014"/>
              </a:rPr>
              <a:t>数在可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微点处</a:t>
            </a:r>
            <a:r>
              <a:rPr lang="zh-CN" altLang="en-US" sz="2800" b="1" i="0" u="none" strike="noStrike" baseline="0" dirty="0">
                <a:latin typeface="FzBookMaker4DlFont40536883014"/>
              </a:rPr>
              <a:t>必连</a:t>
            </a:r>
            <a:r>
              <a:rPr lang="zh-CN" altLang="en-US" sz="2800" b="1" i="0" u="none" strike="noStrike" baseline="0" dirty="0">
                <a:latin typeface="FzBookMaker12DlFont120536883015"/>
              </a:rPr>
              <a:t>续</a:t>
            </a:r>
            <a:r>
              <a:rPr lang="zh-CN" altLang="en-US" sz="2800" b="1" i="0" u="none" strike="noStrike" baseline="0" dirty="0">
                <a:latin typeface="FzBookMaker5DlFont50536883017"/>
              </a:rPr>
              <a:t>，</a:t>
            </a:r>
            <a:r>
              <a:rPr lang="zh-CN" altLang="en-US" sz="2800" b="1" i="0" u="none" strike="noStrike" baseline="0" dirty="0">
                <a:latin typeface="FzBookMaker4DlFont40536883014"/>
              </a:rPr>
              <a:t>但在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函</a:t>
            </a:r>
            <a:r>
              <a:rPr lang="zh-CN" altLang="en-US" sz="2800" b="1" i="0" u="none" strike="noStrike" baseline="0" dirty="0">
                <a:latin typeface="FzBookMaker4DlFont40536883014"/>
              </a:rPr>
              <a:t>数的连</a:t>
            </a:r>
            <a:r>
              <a:rPr lang="zh-CN" altLang="en-US" sz="2800" b="1" i="0" u="none" strike="noStrike" baseline="0" dirty="0">
                <a:latin typeface="FzBookMaker12DlFont120536883015"/>
              </a:rPr>
              <a:t>续点处</a:t>
            </a:r>
            <a:r>
              <a:rPr lang="zh-CN" altLang="en-US" sz="2800" b="1" i="0" u="none" strike="noStrike" baseline="0" dirty="0">
                <a:latin typeface="FzBookMaker4DlFont40536883014"/>
              </a:rPr>
              <a:t>不</a:t>
            </a:r>
            <a:endParaRPr lang="zh-CN" altLang="en-US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539F25F-558D-40D7-AE99-05239668C41D}"/>
              </a:ext>
            </a:extLst>
          </p:cNvPr>
          <p:cNvSpPr txBox="1"/>
          <p:nvPr/>
        </p:nvSpPr>
        <p:spPr>
          <a:xfrm>
            <a:off x="533400" y="1295400"/>
            <a:ext cx="10439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FzBookMaker4DlFont40536883014"/>
              </a:rPr>
              <a:t>一定存在</a:t>
            </a:r>
            <a:r>
              <a:rPr lang="zh-CN" altLang="en-US" sz="2800" b="1" i="0" u="none" strike="noStrike" baseline="0" dirty="0">
                <a:latin typeface="FzBookMaker19DlFont190536883016"/>
              </a:rPr>
              <a:t>偏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导</a:t>
            </a:r>
            <a:r>
              <a:rPr lang="zh-CN" altLang="en-US" sz="2800" b="1" i="0" u="none" strike="noStrike" baseline="0" dirty="0">
                <a:latin typeface="FzBookMaker4DlFont40536883014"/>
              </a:rPr>
              <a:t>数</a:t>
            </a:r>
            <a:r>
              <a:rPr lang="zh-CN" altLang="en-US" sz="2800" b="1" i="0" u="none" strike="noStrike" baseline="0" dirty="0">
                <a:latin typeface="FzBookMaker5DlFont50536883017"/>
              </a:rPr>
              <a:t>，</a:t>
            </a:r>
            <a:r>
              <a:rPr lang="zh-CN" altLang="en-US" sz="2800" b="1" i="0" u="none" strike="noStrike" baseline="0" dirty="0">
                <a:latin typeface="FzBookMaker4DlFont40536883014"/>
              </a:rPr>
              <a:t>当</a:t>
            </a:r>
            <a:r>
              <a:rPr lang="zh-CN" altLang="en-US" sz="2800" b="1" i="0" u="none" strike="noStrike" baseline="0" dirty="0">
                <a:latin typeface="FzBookMaker12DlFont120536883015"/>
              </a:rPr>
              <a:t>然</a:t>
            </a:r>
            <a:r>
              <a:rPr lang="zh-CN" altLang="en-US" sz="2800" b="1" i="0" u="none" strike="noStrike" baseline="0" dirty="0">
                <a:latin typeface="FzBookMaker4DlFont40536883014"/>
              </a:rPr>
              <a:t>它</a:t>
            </a:r>
            <a:r>
              <a:rPr lang="zh-CN" altLang="en-US" sz="2800" b="1" i="0" u="none" strike="noStrike" baseline="0" dirty="0">
                <a:latin typeface="FzBookMaker12DlFont120536883015"/>
              </a:rPr>
              <a:t>更</a:t>
            </a:r>
            <a:r>
              <a:rPr lang="zh-CN" altLang="en-US" sz="2800" b="1" i="0" u="none" strike="noStrike" baseline="0" dirty="0">
                <a:latin typeface="FzBookMaker4DlFont40536883014"/>
              </a:rPr>
              <a:t>不能</a:t>
            </a:r>
            <a:r>
              <a:rPr lang="zh-CN" altLang="en-US" sz="2800" b="1" i="0" u="none" strike="noStrike" baseline="0" dirty="0">
                <a:latin typeface="FzBookMaker19DlFont190536883016"/>
              </a:rPr>
              <a:t>保</a:t>
            </a:r>
            <a:r>
              <a:rPr lang="zh-CN" altLang="en-US" sz="2800" b="1" i="0" u="none" strike="noStrike" baseline="0" dirty="0">
                <a:latin typeface="FzBookMaker4DlFont40536883014"/>
              </a:rPr>
              <a:t>证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函</a:t>
            </a:r>
            <a:r>
              <a:rPr lang="zh-CN" altLang="en-US" sz="2800" b="1" i="0" u="none" strike="noStrike" baseline="0" dirty="0">
                <a:latin typeface="FzBookMaker4DlFont40536883014"/>
              </a:rPr>
              <a:t>数在该</a:t>
            </a:r>
            <a:r>
              <a:rPr lang="zh-CN" altLang="en-US" sz="2800" b="1" i="0" u="none" strike="noStrike" baseline="0" dirty="0">
                <a:latin typeface="FzBookMaker12DlFont120536883015"/>
              </a:rPr>
              <a:t>点</a:t>
            </a:r>
            <a:r>
              <a:rPr lang="zh-CN" altLang="en-US" sz="2800" b="1" i="0" u="none" strike="noStrike" baseline="0" dirty="0">
                <a:latin typeface="FzBookMaker4DlFont40536883014"/>
              </a:rPr>
              <a:t>可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微</a:t>
            </a:r>
            <a:r>
              <a:rPr lang="en-US" altLang="zh-CN" sz="2800" b="1" i="0" u="none" strike="noStrike" baseline="0" dirty="0">
                <a:latin typeface="FzBookMaker12DlFont120536883015"/>
              </a:rPr>
              <a:t>.</a:t>
            </a:r>
            <a:endParaRPr lang="zh-CN" altLang="en-US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1316628-0965-47CE-9E8C-C47D138DFD9D}"/>
              </a:ext>
            </a:extLst>
          </p:cNvPr>
          <p:cNvSpPr txBox="1"/>
          <p:nvPr/>
        </p:nvSpPr>
        <p:spPr>
          <a:xfrm>
            <a:off x="533400" y="2042011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FzBookMaker12DlFont120536883015"/>
              </a:rPr>
              <a:t>更</a:t>
            </a:r>
            <a:r>
              <a:rPr lang="zh-CN" altLang="en-US" sz="2800" b="1" i="0" u="none" strike="noStrike" baseline="0" dirty="0">
                <a:latin typeface="FzBookMaker4DlFont40536883014"/>
              </a:rPr>
              <a:t>值得</a:t>
            </a:r>
            <a:r>
              <a:rPr lang="zh-CN" altLang="en-US" sz="2800" b="1" i="0" u="none" strike="noStrike" baseline="0" dirty="0">
                <a:latin typeface="FzBookMaker12DlFont120536883015"/>
              </a:rPr>
              <a:t>注</a:t>
            </a:r>
            <a:r>
              <a:rPr lang="zh-CN" altLang="en-US" sz="2800" b="1" i="0" u="none" strike="noStrike" baseline="0" dirty="0">
                <a:latin typeface="FzBookMaker4DlFont40536883014"/>
              </a:rPr>
              <a:t>意的是</a:t>
            </a:r>
            <a:r>
              <a:rPr lang="zh-CN" altLang="en-US" sz="2800" b="1" i="0" u="none" strike="noStrike" baseline="0" dirty="0">
                <a:latin typeface="FzBookMaker5DlFont50536883017"/>
              </a:rPr>
              <a:t>，</a:t>
            </a:r>
            <a:r>
              <a:rPr lang="zh-CN" altLang="en-US" sz="2800" b="1" i="0" u="none" strike="noStrike" baseline="0" dirty="0">
                <a:latin typeface="FzBookMaker4DlFont40536883014"/>
              </a:rPr>
              <a:t>即使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函</a:t>
            </a:r>
            <a:r>
              <a:rPr lang="zh-CN" altLang="en-US" sz="2800" b="1" i="0" u="none" strike="noStrike" baseline="0" dirty="0">
                <a:latin typeface="FzBookMaker4DlFont40536883014"/>
              </a:rPr>
              <a:t>数在某一</a:t>
            </a:r>
            <a:r>
              <a:rPr lang="zh-CN" altLang="en-US" sz="2800" b="1" i="0" u="none" strike="noStrike" baseline="0" dirty="0">
                <a:latin typeface="FzBookMaker12DlFont120536883015"/>
              </a:rPr>
              <a:t>点</a:t>
            </a:r>
            <a:r>
              <a:rPr lang="zh-CN" altLang="en-US" b="1" dirty="0">
                <a:latin typeface="FzBookMaker4DlFont40536883014"/>
              </a:rPr>
              <a:t>存在对所有自变</a:t>
            </a:r>
            <a:r>
              <a:rPr lang="zh-CN" altLang="en-US" b="1" dirty="0">
                <a:latin typeface="FzBookMaker12DlFont120536883015"/>
              </a:rPr>
              <a:t>量</a:t>
            </a:r>
            <a:r>
              <a:rPr lang="zh-CN" altLang="en-US" b="1" dirty="0">
                <a:latin typeface="FzBookMaker4DlFont40536883014"/>
              </a:rPr>
              <a:t>的</a:t>
            </a:r>
            <a:r>
              <a:rPr lang="zh-CN" altLang="en-US" b="1" dirty="0">
                <a:latin typeface="FzBookMaker19DlFont190536883016"/>
              </a:rPr>
              <a:t>偏</a:t>
            </a:r>
            <a:r>
              <a:rPr lang="zh-CN" altLang="en-US" b="1" dirty="0">
                <a:latin typeface="FzBookMaker12DlFont120536883015"/>
              </a:rPr>
              <a:t>导</a:t>
            </a:r>
            <a:r>
              <a:rPr lang="zh-CN" altLang="en-US" b="1" dirty="0">
                <a:latin typeface="FzBookMaker4DlFont40536883014"/>
              </a:rPr>
              <a:t>数</a:t>
            </a:r>
            <a:r>
              <a:rPr lang="zh-CN" altLang="en-US" b="1" dirty="0">
                <a:latin typeface="FzBookMaker5DlFont50536883017"/>
              </a:rPr>
              <a:t>，</a:t>
            </a:r>
            <a:endParaRPr lang="zh-CN" altLang="en-US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08C2E6-6F19-4D30-8E6B-5BE3E7745CBE}"/>
              </a:ext>
            </a:extLst>
          </p:cNvPr>
          <p:cNvSpPr txBox="1"/>
          <p:nvPr/>
        </p:nvSpPr>
        <p:spPr>
          <a:xfrm>
            <a:off x="533400" y="2724750"/>
            <a:ext cx="4648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FzBookMaker4DlFont40536883014"/>
              </a:rPr>
              <a:t>也不能</a:t>
            </a:r>
            <a:r>
              <a:rPr lang="zh-CN" altLang="en-US" sz="2800" b="1" i="0" u="none" strike="noStrike" baseline="0" dirty="0">
                <a:latin typeface="FzBookMaker19DlFont190536883016"/>
              </a:rPr>
              <a:t>保</a:t>
            </a:r>
            <a:r>
              <a:rPr lang="zh-CN" altLang="en-US" sz="2800" b="1" i="0" u="none" strike="noStrike" baseline="0" dirty="0">
                <a:latin typeface="FzBookMaker4DlFont40536883014"/>
              </a:rPr>
              <a:t>证</a:t>
            </a:r>
            <a:r>
              <a:rPr lang="zh-CN" altLang="en-US" sz="2800" b="1" i="0" u="none" strike="noStrike" baseline="0" dirty="0">
                <a:latin typeface="FzBookMaker12DlFont120536883015"/>
              </a:rPr>
              <a:t>函</a:t>
            </a:r>
            <a:r>
              <a:rPr lang="zh-CN" altLang="en-US" sz="2800" b="1" i="0" u="none" strike="noStrike" baseline="0" dirty="0">
                <a:latin typeface="FzBookMaker4DlFont40536883014"/>
              </a:rPr>
              <a:t>数在该</a:t>
            </a:r>
            <a:r>
              <a:rPr lang="zh-CN" altLang="en-US" sz="2800" b="1" i="0" u="none" strike="noStrike" baseline="0" dirty="0">
                <a:latin typeface="FzBookMaker12DlFont120536883015"/>
              </a:rPr>
              <a:t>点</a:t>
            </a:r>
            <a:r>
              <a:rPr lang="zh-CN" altLang="en-US" sz="2800" b="1" i="0" u="none" strike="noStrike" baseline="0" dirty="0">
                <a:latin typeface="FzBookMaker4DlFont40536883014"/>
              </a:rPr>
              <a:t>连</a:t>
            </a:r>
            <a:r>
              <a:rPr lang="zh-CN" altLang="en-US" sz="2800" b="1" i="0" u="none" strike="noStrike" baseline="0" dirty="0">
                <a:latin typeface="FzBookMaker12DlFont120536883015"/>
              </a:rPr>
              <a:t>续</a:t>
            </a:r>
            <a:r>
              <a:rPr lang="en-US" altLang="zh-CN" sz="2800" b="1" i="0" u="none" strike="noStrike" baseline="0" dirty="0">
                <a:latin typeface="FzBookMaker12DlFont120536883015"/>
              </a:rPr>
              <a:t>.</a:t>
            </a:r>
            <a:endParaRPr lang="zh-CN" altLang="en-US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2101AD3-04B9-4449-B8B6-3A2D154B772C}"/>
              </a:ext>
            </a:extLst>
          </p:cNvPr>
          <p:cNvSpPr txBox="1"/>
          <p:nvPr/>
        </p:nvSpPr>
        <p:spPr>
          <a:xfrm>
            <a:off x="4953000" y="2748094"/>
            <a:ext cx="61901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FzBookMaker4DlFont40536883021"/>
              </a:rPr>
              <a:t>这是因为</a:t>
            </a:r>
            <a:r>
              <a:rPr lang="zh-CN" altLang="en-US" sz="2800" b="1" i="0" u="none" strike="noStrike" baseline="0" dirty="0">
                <a:latin typeface="FzBookMaker19DlFont190536883023"/>
              </a:rPr>
              <a:t>偏</a:t>
            </a:r>
            <a:r>
              <a:rPr lang="zh-CN" altLang="en-US" sz="2800" b="1" i="0" u="none" strike="noStrike" baseline="0" dirty="0">
                <a:latin typeface="FzBookMaker12DlFont120536883022"/>
              </a:rPr>
              <a:t>导</a:t>
            </a:r>
            <a:r>
              <a:rPr lang="zh-CN" altLang="en-US" sz="2800" b="1" i="0" u="none" strike="noStrike" baseline="0" dirty="0">
                <a:latin typeface="FzBookMaker4DlFont40536883021"/>
              </a:rPr>
              <a:t>数只是刻</a:t>
            </a:r>
            <a:r>
              <a:rPr lang="zh-CN" altLang="en-US" sz="2800" b="1" i="0" u="none" strike="noStrike" baseline="0" dirty="0">
                <a:latin typeface="FzBookMaker19DlFont190536883023"/>
              </a:rPr>
              <a:t>画</a:t>
            </a:r>
            <a:r>
              <a:rPr lang="zh-CN" altLang="en-US" sz="2800" b="1" i="0" u="none" strike="noStrike" baseline="0" dirty="0">
                <a:latin typeface="FzBookMaker12DlFont120536883022"/>
              </a:rPr>
              <a:t>了函</a:t>
            </a:r>
            <a:r>
              <a:rPr lang="zh-CN" altLang="en-US" sz="2800" b="1" i="0" u="none" strike="noStrike" baseline="0" dirty="0">
                <a:latin typeface="FzBookMaker4DlFont40536883021"/>
              </a:rPr>
              <a:t>数</a:t>
            </a:r>
            <a:r>
              <a:rPr lang="zh-CN" altLang="en-US" sz="2800" b="1" i="0" u="none" strike="noStrike" baseline="0" dirty="0">
                <a:latin typeface="FzBookMaker19DlFont190536883023"/>
              </a:rPr>
              <a:t>沿</a:t>
            </a:r>
            <a:endParaRPr lang="zh-CN" alt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30CE18F-DF91-402D-B053-92DF744D8B1F}"/>
                  </a:ext>
                </a:extLst>
              </p:cNvPr>
              <p:cNvSpPr txBox="1"/>
              <p:nvPr/>
            </p:nvSpPr>
            <p:spPr>
              <a:xfrm>
                <a:off x="547577" y="3454177"/>
                <a:ext cx="46340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sz="2800" b="1" i="0" u="none" strike="noStrike" baseline="0" dirty="0">
                    <a:latin typeface="FzBookMaker19DlFont190536883023"/>
                  </a:rPr>
                  <a:t>轴</a:t>
                </a:r>
                <a:r>
                  <a:rPr lang="zh-CN" altLang="en-US" sz="2800" b="1" i="0" u="none" strike="noStrike" baseline="0" dirty="0">
                    <a:latin typeface="FzBookMaker4DlFont40536883021"/>
                  </a:rPr>
                  <a:t>或</a:t>
                </a:r>
                <a14:m>
                  <m:oMath xmlns:m="http://schemas.openxmlformats.org/officeDocument/2006/math"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zh-CN" altLang="en-US" sz="2800" b="1" i="0" u="none" strike="noStrike" baseline="0" dirty="0">
                    <a:latin typeface="FzBookMaker19DlFont190536883023"/>
                  </a:rPr>
                  <a:t>轴</a:t>
                </a:r>
                <a:r>
                  <a:rPr lang="zh-CN" altLang="en-US" sz="2800" b="1" i="0" u="none" strike="noStrike" baseline="0" dirty="0">
                    <a:latin typeface="FzBookMaker12DlFont120536883022"/>
                  </a:rPr>
                  <a:t>方</a:t>
                </a:r>
                <a:r>
                  <a:rPr lang="zh-CN" altLang="en-US" sz="2800" b="1" i="0" u="none" strike="noStrike" baseline="0" dirty="0">
                    <a:latin typeface="FzBookMaker19DlFont190536883023"/>
                  </a:rPr>
                  <a:t>向</a:t>
                </a:r>
                <a:r>
                  <a:rPr lang="zh-CN" altLang="en-US" sz="2800" b="1" i="0" u="none" strike="noStrike" baseline="0" dirty="0">
                    <a:latin typeface="FzBookMaker4DlFont40536883021"/>
                  </a:rPr>
                  <a:t>的变</a:t>
                </a:r>
                <a:r>
                  <a:rPr lang="zh-CN" altLang="en-US" sz="2800" b="1" i="0" u="none" strike="noStrike" baseline="0" dirty="0">
                    <a:latin typeface="FzBookMaker19DlFont190536883023"/>
                  </a:rPr>
                  <a:t>化</a:t>
                </a:r>
                <a:r>
                  <a:rPr lang="zh-CN" altLang="en-US" sz="2800" b="1" i="0" u="none" strike="noStrike" baseline="0" dirty="0">
                    <a:latin typeface="FzBookMaker12DlFont120536883022"/>
                  </a:rPr>
                  <a:t>特</a:t>
                </a:r>
                <a:r>
                  <a:rPr lang="zh-CN" altLang="en-US" sz="2800" b="1" i="0" u="none" strike="noStrike" baseline="0" dirty="0">
                    <a:latin typeface="FzBookMaker19DlFont190536883023"/>
                  </a:rPr>
                  <a:t>征</a:t>
                </a:r>
                <a:r>
                  <a:rPr lang="zh-CN" altLang="en-US" b="1" dirty="0">
                    <a:latin typeface="FzBookMaker19DlFont190536883023"/>
                  </a:rPr>
                  <a:t>，</a:t>
                </a:r>
                <a:endParaRPr lang="zh-CN" altLang="en-US" b="1" dirty="0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30CE18F-DF91-402D-B053-92DF744D8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77" y="3454177"/>
                <a:ext cx="4634023" cy="523220"/>
              </a:xfrm>
              <a:prstGeom prst="rect">
                <a:avLst/>
              </a:prstGeom>
              <a:blipFill>
                <a:blip r:embed="rId2"/>
                <a:stretch>
                  <a:fillRect t="-17647" r="-921" b="-282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39321659-E543-4661-A961-86ACD3CBAD6D}"/>
              </a:ext>
            </a:extLst>
          </p:cNvPr>
          <p:cNvSpPr txBox="1"/>
          <p:nvPr/>
        </p:nvSpPr>
        <p:spPr>
          <a:xfrm>
            <a:off x="4800600" y="3429000"/>
            <a:ext cx="685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FzBookMaker4DlFont40536883021"/>
              </a:rPr>
              <a:t>所以该</a:t>
            </a:r>
            <a:r>
              <a:rPr lang="zh-CN" altLang="en-US" b="1" dirty="0">
                <a:latin typeface="FzBookMaker4DlFont40536883021"/>
              </a:rPr>
              <a:t>点处存在相应偏导数只能</a:t>
            </a:r>
            <a:r>
              <a:rPr lang="zh-CN" altLang="en-US" sz="2800" b="1" i="0" u="none" strike="noStrike" baseline="0" dirty="0">
                <a:latin typeface="FzBookMaker12DlFont120536883022"/>
              </a:rPr>
              <a:t>说</a:t>
            </a:r>
            <a:r>
              <a:rPr lang="zh-CN" altLang="en-US" sz="2800" b="1" i="0" u="none" strike="noStrike" baseline="0" dirty="0">
                <a:latin typeface="FzBookMaker4DlFont40536883021"/>
              </a:rPr>
              <a:t>明</a:t>
            </a:r>
            <a:r>
              <a:rPr lang="zh-CN" altLang="en-US" b="1" dirty="0">
                <a:latin typeface="FzBookMaker6DlFont6"/>
              </a:rPr>
              <a:t>函数</a:t>
            </a:r>
            <a:endParaRPr lang="zh-CN" alt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1DB568F-1837-4AE4-99E3-2792D035995F}"/>
                  </a:ext>
                </a:extLst>
              </p:cNvPr>
              <p:cNvSpPr txBox="1"/>
              <p:nvPr/>
            </p:nvSpPr>
            <p:spPr>
              <a:xfrm>
                <a:off x="533400" y="4138901"/>
                <a:ext cx="108966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FzBookMaker4DlFont40536883021"/>
                  </a:rPr>
                  <a:t>在该</a:t>
                </a:r>
                <a:r>
                  <a:rPr lang="zh-CN" altLang="en-US" sz="2800" b="1" i="0" u="none" strike="noStrike" baseline="0" dirty="0">
                    <a:latin typeface="FzBookMaker12DlFont120536883022"/>
                  </a:rPr>
                  <a:t>点</a:t>
                </a:r>
                <a:r>
                  <a:rPr lang="zh-CN" altLang="en-US" sz="2800" b="1" i="0" u="none" strike="noStrike" baseline="0" dirty="0">
                    <a:latin typeface="FzBookMaker4DlFont40536883021"/>
                  </a:rPr>
                  <a:t>分别对</a:t>
                </a:r>
                <a14:m>
                  <m:oMath xmlns:m="http://schemas.openxmlformats.org/officeDocument/2006/math"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sz="2800" b="1" i="0" u="none" strike="noStrike" baseline="0" dirty="0">
                    <a:latin typeface="FzBookMaker4DlFont40536883021"/>
                  </a:rPr>
                  <a:t>和对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zh-CN" altLang="en-US" sz="2800" b="1" i="0" u="none" strike="noStrike" baseline="0" dirty="0">
                    <a:latin typeface="FzBookMaker4DlFont40536883021"/>
                  </a:rPr>
                  <a:t>连</a:t>
                </a:r>
                <a:r>
                  <a:rPr lang="zh-CN" altLang="en-US" sz="2800" b="1" i="0" u="none" strike="noStrike" baseline="0" dirty="0">
                    <a:latin typeface="FzBookMaker12DlFont120536883022"/>
                  </a:rPr>
                  <a:t>续</a:t>
                </a:r>
                <a:r>
                  <a:rPr lang="zh-CN" altLang="en-US" sz="2800" b="1" i="0" u="none" strike="noStrike" baseline="0" dirty="0">
                    <a:latin typeface="FzBookMaker5DlFont50536883020"/>
                  </a:rPr>
                  <a:t>，</a:t>
                </a:r>
                <a:r>
                  <a:rPr lang="zh-CN" altLang="en-US" sz="2800" b="1" i="0" u="none" strike="noStrike" baseline="0" dirty="0">
                    <a:latin typeface="FzBookMaker4DlFont40536883021"/>
                  </a:rPr>
                  <a:t>但并不能</a:t>
                </a:r>
                <a:r>
                  <a:rPr lang="zh-CN" altLang="en-US" sz="2800" b="1" i="0" u="none" strike="noStrike" baseline="0" dirty="0">
                    <a:latin typeface="FzBookMaker19DlFont190536883023"/>
                  </a:rPr>
                  <a:t>保</a:t>
                </a:r>
                <a:r>
                  <a:rPr lang="zh-CN" altLang="en-US" sz="2800" b="1" i="0" u="none" strike="noStrike" baseline="0" dirty="0">
                    <a:latin typeface="FzBookMaker4DlFont40536883021"/>
                  </a:rPr>
                  <a:t>证作为二</a:t>
                </a:r>
                <a:r>
                  <a:rPr lang="zh-CN" altLang="en-US" sz="2800" b="1" i="0" u="none" strike="noStrike" baseline="0" dirty="0">
                    <a:latin typeface="FzBookMaker19DlFont190536883023"/>
                  </a:rPr>
                  <a:t>元</a:t>
                </a:r>
                <a:r>
                  <a:rPr lang="zh-CN" altLang="en-US" sz="2800" b="1" i="0" u="none" strike="noStrike" baseline="0" dirty="0">
                    <a:latin typeface="FzBookMaker12DlFont120536883022"/>
                  </a:rPr>
                  <a:t>函</a:t>
                </a:r>
                <a:r>
                  <a:rPr lang="zh-CN" altLang="en-US" sz="2800" b="1" i="0" u="none" strike="noStrike" baseline="0" dirty="0">
                    <a:latin typeface="FzBookMaker4DlFont40536883021"/>
                  </a:rPr>
                  <a:t>数在</a:t>
                </a:r>
                <a:r>
                  <a:rPr lang="zh-CN" altLang="en-US" b="1" dirty="0">
                    <a:latin typeface="FzBookMaker12DlFont120536883022"/>
                  </a:rPr>
                  <a:t>该</a:t>
                </a:r>
                <a:r>
                  <a:rPr lang="zh-CN" altLang="en-US" sz="2800" b="1" i="0" u="none" strike="noStrike" baseline="0" dirty="0">
                    <a:latin typeface="FzBookMaker12DlFont120536883022"/>
                  </a:rPr>
                  <a:t>点</a:t>
                </a:r>
                <a:r>
                  <a:rPr lang="zh-CN" altLang="en-US" sz="2800" b="1" i="0" u="none" strike="noStrike" baseline="0" dirty="0">
                    <a:latin typeface="FzBookMaker4DlFont40536883021"/>
                  </a:rPr>
                  <a:t>连</a:t>
                </a:r>
                <a:r>
                  <a:rPr lang="zh-CN" altLang="en-US" sz="2800" b="1" i="0" u="none" strike="noStrike" baseline="0" dirty="0">
                    <a:latin typeface="FzBookMaker12DlFont120536883022"/>
                  </a:rPr>
                  <a:t>续</a:t>
                </a:r>
                <a:r>
                  <a:rPr lang="en-US" altLang="zh-CN" sz="2800" b="1" i="0" u="none" strike="noStrike" baseline="0" dirty="0">
                    <a:latin typeface="FzBookMaker12DlFont120536883022"/>
                  </a:rPr>
                  <a:t>.</a:t>
                </a:r>
                <a:endParaRPr lang="zh-CN" altLang="en-US" b="1" dirty="0"/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1DB568F-1837-4AE4-99E3-2792D035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138901"/>
                <a:ext cx="10896600" cy="523220"/>
              </a:xfrm>
              <a:prstGeom prst="rect">
                <a:avLst/>
              </a:prstGeom>
              <a:blipFill>
                <a:blip r:embed="rId3"/>
                <a:stretch>
                  <a:fillRect l="-1175" t="-17442" b="-337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2A706F4C-E69B-402F-A748-A73B1FAE43B9}"/>
              </a:ext>
            </a:extLst>
          </p:cNvPr>
          <p:cNvSpPr txBox="1"/>
          <p:nvPr/>
        </p:nvSpPr>
        <p:spPr>
          <a:xfrm>
            <a:off x="547576" y="4870102"/>
            <a:ext cx="111110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FzBookMaker4DlFont40536883021"/>
              </a:rPr>
              <a:t>与定理</a:t>
            </a:r>
            <a:r>
              <a:rPr lang="en-US" altLang="zh-CN" sz="2800" b="1" i="0" u="none" strike="noStrike" baseline="0" dirty="0">
                <a:latin typeface="FzBookMaker4DlFont40536883021"/>
              </a:rPr>
              <a:t>17.2</a:t>
            </a:r>
            <a:r>
              <a:rPr lang="zh-CN" altLang="en-US" sz="2800" b="1" i="0" u="none" strike="noStrike" baseline="0" dirty="0">
                <a:latin typeface="FzBookMaker4DlFont40536883021"/>
              </a:rPr>
              <a:t>相</a:t>
            </a:r>
            <a:r>
              <a:rPr lang="zh-CN" altLang="en-US" sz="2800" b="1" i="0" u="none" strike="noStrike" baseline="0" dirty="0">
                <a:latin typeface="FzBookMaker12DlFont120536883022"/>
              </a:rPr>
              <a:t>仿</a:t>
            </a:r>
            <a:r>
              <a:rPr lang="zh-CN" altLang="en-US" sz="2800" b="1" i="0" u="none" strike="noStrike" baseline="0" dirty="0">
                <a:latin typeface="FzBookMaker5DlFont50536883020"/>
              </a:rPr>
              <a:t>，</a:t>
            </a:r>
            <a:r>
              <a:rPr lang="zh-CN" altLang="en-US" sz="2800" b="1" i="0" u="none" strike="noStrike" baseline="0" dirty="0">
                <a:latin typeface="FzBookMaker4DlFont40536883021"/>
              </a:rPr>
              <a:t>只有对</a:t>
            </a:r>
            <a:r>
              <a:rPr lang="zh-CN" altLang="en-US" sz="2800" b="1" i="0" u="none" strike="noStrike" baseline="0" dirty="0">
                <a:latin typeface="FzBookMaker19DlFont190536883023"/>
              </a:rPr>
              <a:t>偏</a:t>
            </a:r>
            <a:r>
              <a:rPr lang="zh-CN" altLang="en-US" sz="2800" b="1" i="0" u="none" strike="noStrike" baseline="0" dirty="0">
                <a:latin typeface="FzBookMaker12DlFont120536883022"/>
              </a:rPr>
              <a:t>导</a:t>
            </a:r>
            <a:r>
              <a:rPr lang="zh-CN" altLang="en-US" sz="2800" b="1" i="0" u="none" strike="noStrike" baseline="0" dirty="0">
                <a:latin typeface="FzBookMaker4DlFont40536883021"/>
              </a:rPr>
              <a:t>数</a:t>
            </a:r>
            <a:r>
              <a:rPr lang="zh-CN" altLang="en-US" sz="2800" b="1" i="0" u="none" strike="noStrike" baseline="0" dirty="0">
                <a:latin typeface="FzBookMaker19DlFont190536883023"/>
              </a:rPr>
              <a:t>附</a:t>
            </a:r>
            <a:r>
              <a:rPr lang="zh-CN" altLang="en-US" sz="2800" b="1" i="0" u="none" strike="noStrike" baseline="0" dirty="0">
                <a:latin typeface="FzBookMaker4DlFont40536883021"/>
              </a:rPr>
              <a:t>加</a:t>
            </a:r>
            <a:r>
              <a:rPr lang="zh-CN" altLang="en-US" sz="2800" b="1" i="0" u="none" strike="noStrike" baseline="0" dirty="0">
                <a:latin typeface="FzBookMaker12DlFont120536883022"/>
              </a:rPr>
              <a:t>适</a:t>
            </a:r>
            <a:r>
              <a:rPr lang="zh-CN" altLang="en-US" sz="2800" b="1" i="0" u="none" strike="noStrike" baseline="0" dirty="0">
                <a:latin typeface="FzBookMaker4DlFont40536883021"/>
              </a:rPr>
              <a:t>当的条件后</a:t>
            </a:r>
            <a:r>
              <a:rPr lang="zh-CN" altLang="en-US" sz="2800" b="1" i="0" u="none" strike="noStrike" baseline="0" dirty="0">
                <a:latin typeface="FzBookMaker5DlFont50536883020"/>
              </a:rPr>
              <a:t>，</a:t>
            </a:r>
            <a:r>
              <a:rPr lang="zh-CN" altLang="en-US" sz="2800" b="1" i="0" u="none" strike="noStrike" baseline="0" dirty="0">
                <a:latin typeface="FzBookMaker12DlFont120536883022"/>
              </a:rPr>
              <a:t>才</a:t>
            </a:r>
            <a:r>
              <a:rPr lang="zh-CN" altLang="en-US" sz="2800" b="1" i="0" u="none" strike="noStrike" baseline="0" dirty="0">
                <a:latin typeface="FzBookMaker4DlFont40536883021"/>
              </a:rPr>
              <a:t>能</a:t>
            </a:r>
            <a:r>
              <a:rPr lang="zh-CN" altLang="en-US" sz="2800" b="1" i="0" u="none" strike="noStrike" baseline="0" dirty="0">
                <a:latin typeface="FzBookMaker19DlFont190536883023"/>
              </a:rPr>
              <a:t>保</a:t>
            </a:r>
            <a:r>
              <a:rPr lang="zh-CN" altLang="en-US" sz="2800" b="1" i="0" u="none" strike="noStrike" baseline="0" dirty="0">
                <a:latin typeface="FzBookMaker4DlFont40536883021"/>
              </a:rPr>
              <a:t>证</a:t>
            </a:r>
            <a:r>
              <a:rPr lang="zh-CN" altLang="en-US" sz="2800" b="1" i="0" u="none" strike="noStrike" baseline="0" dirty="0">
                <a:latin typeface="FzBookMaker12DlFont120536883022"/>
              </a:rPr>
              <a:t>函</a:t>
            </a:r>
            <a:r>
              <a:rPr lang="zh-CN" altLang="en-US" sz="2800" b="1" i="0" u="none" strike="noStrike" baseline="0" dirty="0">
                <a:latin typeface="FzBookMaker4DlFont40536883021"/>
              </a:rPr>
              <a:t>数的</a:t>
            </a:r>
            <a:endParaRPr lang="zh-CN" altLang="en-US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CCDD4F8-66C0-454D-8CDD-811474A41A71}"/>
              </a:ext>
            </a:extLst>
          </p:cNvPr>
          <p:cNvSpPr txBox="1"/>
          <p:nvPr/>
        </p:nvSpPr>
        <p:spPr>
          <a:xfrm>
            <a:off x="571549" y="5553052"/>
            <a:ext cx="61901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FzBookMaker4DlFont40536883021"/>
              </a:rPr>
              <a:t>连</a:t>
            </a:r>
            <a:r>
              <a:rPr lang="zh-CN" altLang="en-US" sz="2800" b="1" i="0" u="none" strike="noStrike" baseline="0" dirty="0">
                <a:latin typeface="FzBookMaker12DlFont120536883022"/>
              </a:rPr>
              <a:t>续</a:t>
            </a:r>
            <a:r>
              <a:rPr lang="zh-CN" altLang="en-US" sz="2800" b="1" i="0" u="none" strike="noStrike" baseline="0" dirty="0">
                <a:latin typeface="FzBookMaker4DlFont40536883021"/>
              </a:rPr>
              <a:t>性（见本节习题）</a:t>
            </a:r>
            <a:r>
              <a:rPr lang="en-US" altLang="zh-CN" sz="2800" b="1" i="0" u="none" strike="noStrike" baseline="0" dirty="0">
                <a:latin typeface="FzBookMaker4DlFont40536883021"/>
              </a:rPr>
              <a:t>.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36988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50" name="Group 18"/>
          <p:cNvGrpSpPr>
            <a:grpSpLocks/>
          </p:cNvGrpSpPr>
          <p:nvPr/>
        </p:nvGrpSpPr>
        <p:grpSpPr bwMode="auto">
          <a:xfrm>
            <a:off x="914400" y="1198655"/>
            <a:ext cx="10363200" cy="539750"/>
            <a:chOff x="366" y="777"/>
            <a:chExt cx="6528" cy="340"/>
          </a:xfrm>
        </p:grpSpPr>
        <p:sp>
          <p:nvSpPr>
            <p:cNvPr id="32789" name="Rectangle 5"/>
            <p:cNvSpPr>
              <a:spLocks noChangeArrowheads="1"/>
            </p:cNvSpPr>
            <p:nvPr/>
          </p:nvSpPr>
          <p:spPr bwMode="auto">
            <a:xfrm>
              <a:off x="366" y="790"/>
              <a:ext cx="11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一元函数 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2790" name="Object 4"/>
            <p:cNvGraphicFramePr>
              <a:graphicFrameLocks noChangeAspect="1"/>
            </p:cNvGraphicFramePr>
            <p:nvPr/>
          </p:nvGraphicFramePr>
          <p:xfrm>
            <a:off x="1292" y="845"/>
            <a:ext cx="960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33" name="Equation" r:id="rId3" imgW="1524000" imgH="393700" progId="Equation.DSMT4">
                    <p:embed/>
                  </p:oleObj>
                </mc:Choice>
                <mc:Fallback>
                  <p:oleObj name="Equation" r:id="rId3" imgW="1524000" imgH="39370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2" y="845"/>
                          <a:ext cx="960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91" name="Rectangle 6"/>
            <p:cNvSpPr>
              <a:spLocks noChangeArrowheads="1"/>
            </p:cNvSpPr>
            <p:nvPr/>
          </p:nvSpPr>
          <p:spPr bwMode="auto">
            <a:xfrm>
              <a:off x="2136" y="777"/>
              <a:ext cx="475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可微，在几何上反映为曲线存在不平行于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y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轴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935038" y="1815727"/>
            <a:ext cx="15359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的切线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933451" y="2449141"/>
            <a:ext cx="27077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间的类似关系</a:t>
            </a:r>
            <a:r>
              <a:rPr lang="en-US" altLang="zh-CN" b="1" dirty="0">
                <a:latin typeface="Times New Roman" panose="02020603050405020304" pitchFamily="18" charset="0"/>
              </a:rPr>
              <a:t>.  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5243" name="Rectangle 11"/>
          <p:cNvSpPr>
            <a:spLocks noChangeArrowheads="1"/>
          </p:cNvSpPr>
          <p:nvPr/>
        </p:nvSpPr>
        <p:spPr bwMode="auto">
          <a:xfrm>
            <a:off x="930274" y="3025402"/>
            <a:ext cx="3260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zh-CN" altLang="en-US" b="1" dirty="0">
                <a:latin typeface="Times New Roman" panose="02020603050405020304" pitchFamily="18" charset="0"/>
              </a:rPr>
              <a:t>获得启发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5245" name="Rectangle 13"/>
          <p:cNvSpPr>
            <a:spLocks noChangeArrowheads="1"/>
          </p:cNvSpPr>
          <p:nvPr/>
        </p:nvSpPr>
        <p:spPr bwMode="auto">
          <a:xfrm>
            <a:off x="914400" y="3810000"/>
            <a:ext cx="1036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在第五章</a:t>
            </a:r>
            <a:r>
              <a:rPr lang="en-US" altLang="zh-CN" b="1" dirty="0">
                <a:latin typeface="Times New Roman" panose="02020603050405020304" pitchFamily="18" charset="0"/>
              </a:rPr>
              <a:t>§1</a:t>
            </a:r>
            <a:r>
              <a:rPr lang="zh-CN" altLang="en-US" b="1" dirty="0">
                <a:latin typeface="Times New Roman" panose="02020603050405020304" pitchFamily="18" charset="0"/>
              </a:rPr>
              <a:t>中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我们曾把平面曲线 </a:t>
            </a:r>
            <a:r>
              <a:rPr lang="en-US" altLang="zh-CN" b="1" i="1" dirty="0">
                <a:latin typeface="Times New Roman" panose="02020603050405020304" pitchFamily="18" charset="0"/>
              </a:rPr>
              <a:t>S </a:t>
            </a:r>
            <a:r>
              <a:rPr lang="zh-CN" altLang="en-US" b="1" dirty="0">
                <a:latin typeface="Times New Roman" panose="02020603050405020304" pitchFamily="18" charset="0"/>
              </a:rPr>
              <a:t>在其上某一 </a:t>
            </a:r>
          </a:p>
        </p:txBody>
      </p:sp>
      <p:sp>
        <p:nvSpPr>
          <p:cNvPr id="95249" name="Rectangle 17"/>
          <p:cNvSpPr>
            <a:spLocks noChangeArrowheads="1"/>
          </p:cNvSpPr>
          <p:nvPr/>
        </p:nvSpPr>
        <p:spPr bwMode="auto">
          <a:xfrm>
            <a:off x="1028701" y="5029200"/>
            <a:ext cx="3695699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如果存在的话</a:t>
            </a:r>
            <a:r>
              <a:rPr lang="en-US" altLang="zh-CN" b="1" dirty="0">
                <a:latin typeface="Times New Roman" panose="02020603050405020304" pitchFamily="18" charset="0"/>
              </a:rPr>
              <a:t>). 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362200" y="1790794"/>
            <a:ext cx="899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对于二元函数而言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可微性</a:t>
            </a:r>
            <a:r>
              <a:rPr lang="zh-CN" altLang="en-US" b="1" dirty="0">
                <a:latin typeface="Times New Roman" panose="02020603050405020304" pitchFamily="18" charset="0"/>
              </a:rPr>
              <a:t>则反映为曲面与其切平面之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200400" y="2424206"/>
            <a:ext cx="8001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为此需要先给出切平面的定义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这可以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从切线定义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93" name="Rectangle 16"/>
          <p:cNvSpPr>
            <a:spLocks noChangeArrowheads="1"/>
          </p:cNvSpPr>
          <p:nvPr/>
        </p:nvSpPr>
        <p:spPr bwMode="auto">
          <a:xfrm>
            <a:off x="990600" y="4406433"/>
            <a:ext cx="10134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切线 </a:t>
            </a:r>
            <a:r>
              <a:rPr lang="en-US" altLang="zh-CN" b="1" i="1" dirty="0">
                <a:latin typeface="Times New Roman" panose="02020603050405020304" pitchFamily="18" charset="0"/>
              </a:rPr>
              <a:t>PT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定义为过点 </a:t>
            </a:r>
            <a:r>
              <a:rPr lang="en-US" altLang="zh-CN" b="1" i="1" dirty="0">
                <a:latin typeface="Times New Roman" panose="02020603050405020304" pitchFamily="18" charset="0"/>
              </a:rPr>
              <a:t>P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的割线 </a:t>
            </a:r>
            <a:r>
              <a:rPr lang="en-US" altLang="zh-CN" b="1" i="1" dirty="0">
                <a:latin typeface="Times New Roman" panose="02020603050405020304" pitchFamily="18" charset="0"/>
              </a:rPr>
              <a:t>PQ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当</a:t>
            </a:r>
            <a:r>
              <a:rPr lang="en-US" altLang="zh-CN" b="1" i="1" dirty="0">
                <a:latin typeface="Times New Roman" panose="02020603050405020304" pitchFamily="18" charset="0"/>
              </a:rPr>
              <a:t>Q </a:t>
            </a:r>
            <a:r>
              <a:rPr lang="zh-CN" altLang="en-US" b="1" dirty="0">
                <a:latin typeface="Times New Roman" panose="02020603050405020304" pitchFamily="18" charset="0"/>
              </a:rPr>
              <a:t>沿 </a:t>
            </a:r>
            <a:r>
              <a:rPr lang="en-US" altLang="zh-CN" b="1" i="1" dirty="0">
                <a:latin typeface="Times New Roman" panose="02020603050405020304" pitchFamily="18" charset="0"/>
              </a:rPr>
              <a:t>S </a:t>
            </a:r>
            <a:r>
              <a:rPr lang="zh-CN" altLang="en-US" b="1" dirty="0">
                <a:latin typeface="Times New Roman" panose="02020603050405020304" pitchFamily="18" charset="0"/>
              </a:rPr>
              <a:t>趋近 </a:t>
            </a:r>
            <a:r>
              <a:rPr lang="en-US" altLang="zh-CN" b="1" i="1" dirty="0">
                <a:latin typeface="Times New Roman" panose="02020603050405020304" pitchFamily="18" charset="0"/>
              </a:rPr>
              <a:t>P </a:t>
            </a:r>
            <a:r>
              <a:rPr lang="zh-CN" altLang="en-US" b="1" dirty="0">
                <a:latin typeface="Times New Roman" panose="02020603050405020304" pitchFamily="18" charset="0"/>
              </a:rPr>
              <a:t>时的极限位置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9BD71F6-EF55-4B89-B4BD-A0E014768526}"/>
              </a:ext>
            </a:extLst>
          </p:cNvPr>
          <p:cNvGrpSpPr/>
          <p:nvPr/>
        </p:nvGrpSpPr>
        <p:grpSpPr>
          <a:xfrm>
            <a:off x="324484" y="597869"/>
            <a:ext cx="3250566" cy="514234"/>
            <a:chOff x="1209242" y="1147773"/>
            <a:chExt cx="1644264" cy="271098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DF82EC6-87D6-4334-BE1F-E5F8C48166B7}"/>
                </a:ext>
              </a:extLst>
            </p:cNvPr>
            <p:cNvSpPr/>
            <p:nvPr/>
          </p:nvSpPr>
          <p:spPr>
            <a:xfrm>
              <a:off x="1319213" y="1185507"/>
              <a:ext cx="1496558" cy="162051"/>
            </a:xfrm>
            <a:prstGeom prst="rect">
              <a:avLst/>
            </a:prstGeom>
            <a:solidFill>
              <a:srgbClr val="90AA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59727AB1-C7F7-4E37-BF5D-919A7CCF36C8}"/>
                </a:ext>
              </a:extLst>
            </p:cNvPr>
            <p:cNvCxnSpPr>
              <a:cxnSpLocks/>
            </p:cNvCxnSpPr>
            <p:nvPr/>
          </p:nvCxnSpPr>
          <p:spPr>
            <a:xfrm>
              <a:off x="1319213" y="1382734"/>
              <a:ext cx="1293358" cy="0"/>
            </a:xfrm>
            <a:prstGeom prst="line">
              <a:avLst/>
            </a:prstGeom>
            <a:ln w="12700">
              <a:solidFill>
                <a:srgbClr val="2363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748FB0E-F846-4925-8F2F-D60B9F911793}"/>
                </a:ext>
              </a:extLst>
            </p:cNvPr>
            <p:cNvSpPr txBox="1"/>
            <p:nvPr/>
          </p:nvSpPr>
          <p:spPr>
            <a:xfrm>
              <a:off x="1209242" y="1154213"/>
              <a:ext cx="1596571" cy="2109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可微性几何意义及应用</a:t>
              </a: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92D9EB83-89C7-42BD-9D8C-667297B3098C}"/>
                </a:ext>
              </a:extLst>
            </p:cNvPr>
            <p:cNvSpPr/>
            <p:nvPr/>
          </p:nvSpPr>
          <p:spPr>
            <a:xfrm>
              <a:off x="2582408" y="1147773"/>
              <a:ext cx="271098" cy="271098"/>
            </a:xfrm>
            <a:prstGeom prst="ellipse">
              <a:avLst/>
            </a:prstGeom>
            <a:noFill/>
            <a:ln>
              <a:solidFill>
                <a:srgbClr val="2363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Group 26"/>
          <p:cNvGrpSpPr>
            <a:grpSpLocks/>
          </p:cNvGrpSpPr>
          <p:nvPr/>
        </p:nvGrpSpPr>
        <p:grpSpPr bwMode="auto">
          <a:xfrm>
            <a:off x="8610600" y="3836984"/>
            <a:ext cx="2298700" cy="523874"/>
            <a:chOff x="5119" y="2625"/>
            <a:chExt cx="1448" cy="330"/>
          </a:xfrm>
        </p:grpSpPr>
        <p:graphicFrame>
          <p:nvGraphicFramePr>
            <p:cNvPr id="31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0048528"/>
                </p:ext>
              </p:extLst>
            </p:nvPr>
          </p:nvGraphicFramePr>
          <p:xfrm>
            <a:off x="5119" y="2657"/>
            <a:ext cx="1157" cy="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34" name="Equation" r:id="rId5" imgW="1841500" imgH="444500" progId="Equation.DSMT4">
                    <p:embed/>
                  </p:oleObj>
                </mc:Choice>
                <mc:Fallback>
                  <p:oleObj name="Equation" r:id="rId5" imgW="1841500" imgH="444500" progId="Equation.DSMT4">
                    <p:embed/>
                    <p:pic>
                      <p:nvPicPr>
                        <p:cNvPr id="32787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9" y="2657"/>
                          <a:ext cx="1157" cy="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6223" y="2625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95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95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0" grpId="0"/>
      <p:bldP spid="95241" grpId="0"/>
      <p:bldP spid="95243" grpId="0"/>
      <p:bldP spid="95245" grpId="0"/>
      <p:bldP spid="95249" grpId="0"/>
      <p:bldP spid="2" grpId="0"/>
      <p:bldP spid="4" grpId="0"/>
      <p:bldP spid="3279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27" name="Group 19"/>
          <p:cNvGrpSpPr>
            <a:grpSpLocks/>
          </p:cNvGrpSpPr>
          <p:nvPr/>
        </p:nvGrpSpPr>
        <p:grpSpPr bwMode="auto">
          <a:xfrm>
            <a:off x="1066800" y="608012"/>
            <a:ext cx="9675813" cy="523875"/>
            <a:chOff x="-48" y="305"/>
            <a:chExt cx="6095" cy="330"/>
          </a:xfrm>
        </p:grpSpPr>
        <p:sp>
          <p:nvSpPr>
            <p:cNvPr id="33829" name="Rectangle 4"/>
            <p:cNvSpPr>
              <a:spLocks noChangeArrowheads="1"/>
            </p:cNvSpPr>
            <p:nvPr/>
          </p:nvSpPr>
          <p:spPr bwMode="auto">
            <a:xfrm>
              <a:off x="-48" y="305"/>
              <a:ext cx="6095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这时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PQ </a:t>
              </a:r>
              <a:r>
                <a:rPr lang="zh-CN" altLang="en-US" b="1" dirty="0">
                  <a:latin typeface="Times New Roman" panose="02020603050405020304" pitchFamily="18" charset="0"/>
                </a:rPr>
                <a:t>与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PT 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的夹角    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也将随 </a:t>
              </a:r>
              <a:r>
                <a:rPr lang="en-US" altLang="zh-CN" b="1" i="1" dirty="0">
                  <a:latin typeface="Times New Roman" panose="02020603050405020304" pitchFamily="18" charset="0"/>
                  <a:sym typeface="Mathematica1"/>
                </a:rPr>
                <a:t>Q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→</a:t>
              </a:r>
              <a:r>
                <a:rPr lang="en-US" altLang="zh-CN" b="1" i="1" dirty="0">
                  <a:latin typeface="Times New Roman" panose="02020603050405020304" pitchFamily="18" charset="0"/>
                  <a:sym typeface="Mathematica1"/>
                </a:rPr>
                <a:t>P 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而趋于零</a:t>
              </a:r>
              <a:r>
                <a:rPr lang="zh-CN" altLang="en-US" b="1" i="1" dirty="0">
                  <a:latin typeface="Times New Roman" panose="02020603050405020304" pitchFamily="18" charset="0"/>
                  <a:sym typeface="Mathematica1"/>
                </a:rPr>
                <a:t> </a:t>
              </a:r>
              <a:r>
                <a:rPr lang="en-US" altLang="zh-CN" b="1" dirty="0">
                  <a:latin typeface="Times New Roman" panose="02020603050405020304" pitchFamily="18" charset="0"/>
                  <a:sym typeface="Mathematica1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参见</a:t>
              </a:r>
              <a:r>
                <a:rPr lang="zh-CN" altLang="en-US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图</a:t>
              </a:r>
              <a:r>
                <a:rPr lang="en-US" altLang="zh-CN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17-2). </a:t>
              </a:r>
              <a:endParaRPr lang="zh-CN" altLang="en-US" sz="1800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3830" name="Object 5"/>
            <p:cNvGraphicFramePr>
              <a:graphicFrameLocks noChangeAspect="1"/>
            </p:cNvGraphicFramePr>
            <p:nvPr/>
          </p:nvGraphicFramePr>
          <p:xfrm>
            <a:off x="2092" y="378"/>
            <a:ext cx="198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79" name="Equation" r:id="rId3" imgW="139579" imgH="164957" progId="Equation.DSMT4">
                    <p:embed/>
                  </p:oleObj>
                </mc:Choice>
                <mc:Fallback>
                  <p:oleObj name="Equation" r:id="rId3" imgW="139579" imgH="164957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92" y="378"/>
                          <a:ext cx="198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1066800" y="1202858"/>
            <a:ext cx="9982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用 </a:t>
            </a:r>
            <a:r>
              <a:rPr lang="en-US" altLang="zh-CN" b="1" i="1" dirty="0">
                <a:latin typeface="Times New Roman" panose="02020603050405020304" pitchFamily="18" charset="0"/>
              </a:rPr>
              <a:t>h </a:t>
            </a:r>
            <a:r>
              <a:rPr lang="zh-CN" altLang="en-US" b="1" dirty="0">
                <a:latin typeface="Times New Roman" panose="02020603050405020304" pitchFamily="18" charset="0"/>
              </a:rPr>
              <a:t>和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分别表示点 </a:t>
            </a:r>
            <a:r>
              <a:rPr lang="en-US" altLang="zh-CN" b="1" i="1" dirty="0">
                <a:latin typeface="Times New Roman" panose="02020603050405020304" pitchFamily="18" charset="0"/>
              </a:rPr>
              <a:t>Q </a:t>
            </a:r>
            <a:r>
              <a:rPr lang="zh-CN" altLang="en-US" b="1" dirty="0">
                <a:latin typeface="Times New Roman" panose="02020603050405020304" pitchFamily="18" charset="0"/>
              </a:rPr>
              <a:t>到直线 </a:t>
            </a:r>
            <a:r>
              <a:rPr lang="en-US" altLang="zh-CN" b="1" i="1" dirty="0">
                <a:latin typeface="Times New Roman" panose="02020603050405020304" pitchFamily="18" charset="0"/>
              </a:rPr>
              <a:t>PT </a:t>
            </a:r>
            <a:r>
              <a:rPr lang="zh-CN" altLang="en-US" b="1" dirty="0">
                <a:latin typeface="Times New Roman" panose="02020603050405020304" pitchFamily="18" charset="0"/>
              </a:rPr>
              <a:t>的距离和点 </a:t>
            </a:r>
            <a:r>
              <a:rPr lang="en-US" altLang="zh-CN" b="1" i="1" dirty="0">
                <a:latin typeface="Times New Roman" panose="02020603050405020304" pitchFamily="18" charset="0"/>
              </a:rPr>
              <a:t>Q </a:t>
            </a:r>
            <a:r>
              <a:rPr lang="zh-CN" altLang="en-US" b="1" dirty="0">
                <a:latin typeface="Times New Roman" panose="02020603050405020304" pitchFamily="18" charset="0"/>
              </a:rPr>
              <a:t>到点 </a:t>
            </a:r>
            <a:r>
              <a:rPr lang="en-US" altLang="zh-CN" b="1" i="1" dirty="0">
                <a:latin typeface="Times New Roman" panose="02020603050405020304" pitchFamily="18" charset="0"/>
              </a:rPr>
              <a:t>P </a:t>
            </a:r>
            <a:r>
              <a:rPr lang="zh-CN" altLang="en-US" b="1" dirty="0">
                <a:latin typeface="Times New Roman" panose="02020603050405020304" pitchFamily="18" charset="0"/>
              </a:rPr>
              <a:t>的距离</a:t>
            </a:r>
            <a:r>
              <a:rPr lang="en-US" altLang="zh-CN" b="1" dirty="0">
                <a:latin typeface="Times New Roman" panose="02020603050405020304" pitchFamily="18" charset="0"/>
              </a:rPr>
              <a:t>,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1066800" y="1751012"/>
            <a:ext cx="1143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由于                                  </a:t>
            </a:r>
          </a:p>
        </p:txBody>
      </p:sp>
      <p:grpSp>
        <p:nvGrpSpPr>
          <p:cNvPr id="94228" name="Group 20"/>
          <p:cNvGrpSpPr>
            <a:grpSpLocks/>
          </p:cNvGrpSpPr>
          <p:nvPr/>
        </p:nvGrpSpPr>
        <p:grpSpPr bwMode="auto">
          <a:xfrm>
            <a:off x="6553200" y="1908572"/>
            <a:ext cx="3561558" cy="3961606"/>
            <a:chOff x="1693" y="1058"/>
            <a:chExt cx="4427" cy="5766"/>
          </a:xfrm>
        </p:grpSpPr>
        <p:sp>
          <p:nvSpPr>
            <p:cNvPr id="33813" name="Arc 21"/>
            <p:cNvSpPr>
              <a:spLocks/>
            </p:cNvSpPr>
            <p:nvPr/>
          </p:nvSpPr>
          <p:spPr bwMode="auto">
            <a:xfrm flipV="1">
              <a:off x="1693" y="1678"/>
              <a:ext cx="3318" cy="3162"/>
            </a:xfrm>
            <a:custGeom>
              <a:avLst/>
              <a:gdLst>
                <a:gd name="T0" fmla="*/ 0 w 21600"/>
                <a:gd name="T1" fmla="*/ 0 h 21600"/>
                <a:gd name="T2" fmla="*/ 3318 w 21600"/>
                <a:gd name="T3" fmla="*/ 3162 h 21600"/>
                <a:gd name="T4" fmla="*/ 0 w 21600"/>
                <a:gd name="T5" fmla="*/ 3162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4" name="Line 22"/>
            <p:cNvSpPr>
              <a:spLocks noChangeShapeType="1"/>
            </p:cNvSpPr>
            <p:nvPr/>
          </p:nvSpPr>
          <p:spPr bwMode="auto">
            <a:xfrm rot="305598" flipV="1">
              <a:off x="1945" y="3170"/>
              <a:ext cx="3780" cy="21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5" name="Line 23"/>
            <p:cNvSpPr>
              <a:spLocks noChangeShapeType="1"/>
            </p:cNvSpPr>
            <p:nvPr/>
          </p:nvSpPr>
          <p:spPr bwMode="auto">
            <a:xfrm>
              <a:off x="4843" y="2670"/>
              <a:ext cx="420" cy="8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6" name="Rectangle 24"/>
            <p:cNvSpPr>
              <a:spLocks noChangeArrowheads="1"/>
            </p:cNvSpPr>
            <p:nvPr/>
          </p:nvSpPr>
          <p:spPr bwMode="auto">
            <a:xfrm rot="-1555436">
              <a:off x="5068" y="3447"/>
              <a:ext cx="168" cy="16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33817" name="Arc 25"/>
            <p:cNvSpPr>
              <a:spLocks/>
            </p:cNvSpPr>
            <p:nvPr/>
          </p:nvSpPr>
          <p:spPr bwMode="auto">
            <a:xfrm rot="857262">
              <a:off x="3592" y="4034"/>
              <a:ext cx="168" cy="186"/>
            </a:xfrm>
            <a:custGeom>
              <a:avLst/>
              <a:gdLst>
                <a:gd name="T0" fmla="*/ 0 w 21600"/>
                <a:gd name="T1" fmla="*/ 0 h 21600"/>
                <a:gd name="T2" fmla="*/ 168 w 21600"/>
                <a:gd name="T3" fmla="*/ 186 h 21600"/>
                <a:gd name="T4" fmla="*/ 0 w 21600"/>
                <a:gd name="T5" fmla="*/ 186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3818" name="Object 26"/>
            <p:cNvGraphicFramePr>
              <a:graphicFrameLocks noChangeAspect="1"/>
            </p:cNvGraphicFramePr>
            <p:nvPr/>
          </p:nvGraphicFramePr>
          <p:xfrm>
            <a:off x="2968" y="4398"/>
            <a:ext cx="268" cy="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80" name="Equation" r:id="rId5" imgW="164957" imgH="190335" progId="Equation.DSMT4">
                    <p:embed/>
                  </p:oleObj>
                </mc:Choice>
                <mc:Fallback>
                  <p:oleObj name="Equation" r:id="rId5" imgW="164957" imgH="190335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8" y="4398"/>
                          <a:ext cx="268" cy="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9" name="Object 27"/>
            <p:cNvGraphicFramePr>
              <a:graphicFrameLocks noChangeAspect="1"/>
            </p:cNvGraphicFramePr>
            <p:nvPr/>
          </p:nvGraphicFramePr>
          <p:xfrm>
            <a:off x="2995" y="4716"/>
            <a:ext cx="373" cy="3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81" name="Equation" r:id="rId7" imgW="228600" imgH="241300" progId="Equation.DSMT4">
                    <p:embed/>
                  </p:oleObj>
                </mc:Choice>
                <mc:Fallback>
                  <p:oleObj name="Equation" r:id="rId7" imgW="228600" imgH="241300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5" y="4716"/>
                          <a:ext cx="373" cy="3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20" name="Object 28"/>
            <p:cNvGraphicFramePr>
              <a:graphicFrameLocks noChangeAspect="1"/>
            </p:cNvGraphicFramePr>
            <p:nvPr/>
          </p:nvGraphicFramePr>
          <p:xfrm>
            <a:off x="5767" y="3422"/>
            <a:ext cx="353" cy="3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82" name="Equation" r:id="rId9" imgW="215713" imgH="241091" progId="Equation.DSMT4">
                    <p:embed/>
                  </p:oleObj>
                </mc:Choice>
                <mc:Fallback>
                  <p:oleObj name="Equation" r:id="rId9" imgW="215713" imgH="241091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7" y="3422"/>
                          <a:ext cx="353" cy="3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21" name="Object 29"/>
            <p:cNvGraphicFramePr>
              <a:graphicFrameLocks noChangeAspect="1"/>
            </p:cNvGraphicFramePr>
            <p:nvPr/>
          </p:nvGraphicFramePr>
          <p:xfrm>
            <a:off x="4213" y="4406"/>
            <a:ext cx="352" cy="4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83" name="Equation" r:id="rId11" imgW="215713" imgH="253780" progId="Equation.DSMT4">
                    <p:embed/>
                  </p:oleObj>
                </mc:Choice>
                <mc:Fallback>
                  <p:oleObj name="Equation" r:id="rId11" imgW="215713" imgH="253780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3" y="4406"/>
                          <a:ext cx="352" cy="4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22" name="Object 30"/>
            <p:cNvGraphicFramePr>
              <a:graphicFrameLocks noChangeAspect="1"/>
            </p:cNvGraphicFramePr>
            <p:nvPr/>
          </p:nvGraphicFramePr>
          <p:xfrm>
            <a:off x="4801" y="1058"/>
            <a:ext cx="394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84" name="Equation" r:id="rId13" imgW="241195" imgH="279279" progId="Equation.DSMT4">
                    <p:embed/>
                  </p:oleObj>
                </mc:Choice>
                <mc:Fallback>
                  <p:oleObj name="Equation" r:id="rId13" imgW="241195" imgH="279279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1" y="1058"/>
                          <a:ext cx="394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23" name="Object 31"/>
            <p:cNvGraphicFramePr>
              <a:graphicFrameLocks noChangeAspect="1"/>
            </p:cNvGraphicFramePr>
            <p:nvPr/>
          </p:nvGraphicFramePr>
          <p:xfrm>
            <a:off x="3735" y="3141"/>
            <a:ext cx="352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85" name="Equation" r:id="rId15" imgW="215619" imgH="266353" progId="Equation.DSMT4">
                    <p:embed/>
                  </p:oleObj>
                </mc:Choice>
                <mc:Fallback>
                  <p:oleObj name="Equation" r:id="rId15" imgW="215619" imgH="266353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5" y="3141"/>
                          <a:ext cx="352" cy="4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24" name="Object 32"/>
            <p:cNvGraphicFramePr>
              <a:graphicFrameLocks noChangeAspect="1"/>
            </p:cNvGraphicFramePr>
            <p:nvPr/>
          </p:nvGraphicFramePr>
          <p:xfrm>
            <a:off x="5095" y="2703"/>
            <a:ext cx="290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86" name="Equation" r:id="rId17" imgW="177569" imgH="266353" progId="Equation.DSMT4">
                    <p:embed/>
                  </p:oleObj>
                </mc:Choice>
                <mc:Fallback>
                  <p:oleObj name="Equation" r:id="rId17" imgW="177569" imgH="266353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5" y="2703"/>
                          <a:ext cx="290" cy="4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25" name="Arc 33"/>
            <p:cNvSpPr>
              <a:spLocks/>
            </p:cNvSpPr>
            <p:nvPr/>
          </p:nvSpPr>
          <p:spPr bwMode="auto">
            <a:xfrm>
              <a:off x="3799" y="4034"/>
              <a:ext cx="462" cy="310"/>
            </a:xfrm>
            <a:custGeom>
              <a:avLst/>
              <a:gdLst>
                <a:gd name="T0" fmla="*/ 0 w 21600"/>
                <a:gd name="T1" fmla="*/ 0 h 21600"/>
                <a:gd name="T2" fmla="*/ 462 w 21600"/>
                <a:gd name="T3" fmla="*/ 310 h 21600"/>
                <a:gd name="T4" fmla="*/ 0 w 21600"/>
                <a:gd name="T5" fmla="*/ 31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Text Box 34"/>
            <p:cNvSpPr txBox="1">
              <a:spLocks noChangeArrowheads="1"/>
            </p:cNvSpPr>
            <p:nvPr/>
          </p:nvSpPr>
          <p:spPr bwMode="auto">
            <a:xfrm>
              <a:off x="2743" y="5708"/>
              <a:ext cx="2436" cy="1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b="1">
                  <a:latin typeface="Times New Roman" panose="02020603050405020304" pitchFamily="18" charset="0"/>
                </a:rPr>
                <a:t>图 </a:t>
              </a:r>
              <a:r>
                <a:rPr lang="en-US" altLang="zh-CN" b="1">
                  <a:latin typeface="Times New Roman" panose="02020603050405020304" pitchFamily="18" charset="0"/>
                </a:rPr>
                <a:t>17 - 2   </a:t>
              </a:r>
            </a:p>
          </p:txBody>
        </p:sp>
        <p:graphicFrame>
          <p:nvGraphicFramePr>
            <p:cNvPr id="33827" name="Object 35"/>
            <p:cNvGraphicFramePr>
              <a:graphicFrameLocks noChangeAspect="1"/>
            </p:cNvGraphicFramePr>
            <p:nvPr/>
          </p:nvGraphicFramePr>
          <p:xfrm>
            <a:off x="4410" y="2265"/>
            <a:ext cx="394" cy="5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87" name="Equation" r:id="rId19" imgW="241091" imgH="317225" progId="Equation.DSMT4">
                    <p:embed/>
                  </p:oleObj>
                </mc:Choice>
                <mc:Fallback>
                  <p:oleObj name="Equation" r:id="rId19" imgW="241091" imgH="317225" progId="Equation.DSMT4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0" y="2265"/>
                          <a:ext cx="394" cy="5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28" name="Line 36"/>
            <p:cNvSpPr>
              <a:spLocks noChangeShapeType="1"/>
            </p:cNvSpPr>
            <p:nvPr/>
          </p:nvSpPr>
          <p:spPr bwMode="auto">
            <a:xfrm flipV="1">
              <a:off x="3088" y="2335"/>
              <a:ext cx="2058" cy="223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94312" name="Object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336503"/>
              </p:ext>
            </p:extLst>
          </p:nvPr>
        </p:nvGraphicFramePr>
        <p:xfrm>
          <a:off x="2368550" y="2295524"/>
          <a:ext cx="1533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88" name="Equation" r:id="rId21" imgW="1536700" imgH="838200" progId="Equation.DSMT4">
                  <p:embed/>
                </p:oleObj>
              </mc:Choice>
              <mc:Fallback>
                <p:oleObj name="Equation" r:id="rId21" imgW="1536700" imgH="838200" progId="Equation.DSMT4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8550" y="2295524"/>
                        <a:ext cx="1533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313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623522"/>
              </p:ext>
            </p:extLst>
          </p:nvPr>
        </p:nvGraphicFramePr>
        <p:xfrm>
          <a:off x="1217613" y="3248025"/>
          <a:ext cx="39592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89" name="Equation" r:id="rId23" imgW="3962400" imgH="444500" progId="Equation.DSMT4">
                  <p:embed/>
                </p:oleObj>
              </mc:Choice>
              <mc:Fallback>
                <p:oleObj name="Equation" r:id="rId23" imgW="3962400" imgH="444500" progId="Equation.DSMT4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7613" y="3248025"/>
                        <a:ext cx="395922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317" name="Group 109"/>
          <p:cNvGrpSpPr>
            <a:grpSpLocks/>
          </p:cNvGrpSpPr>
          <p:nvPr/>
        </p:nvGrpSpPr>
        <p:grpSpPr bwMode="auto">
          <a:xfrm>
            <a:off x="1217613" y="3641725"/>
            <a:ext cx="3360737" cy="847725"/>
            <a:chOff x="476" y="2677"/>
            <a:chExt cx="2117" cy="534"/>
          </a:xfrm>
        </p:grpSpPr>
        <p:graphicFrame>
          <p:nvGraphicFramePr>
            <p:cNvPr id="33811" name="Object 106"/>
            <p:cNvGraphicFramePr>
              <a:graphicFrameLocks noChangeAspect="1"/>
            </p:cNvGraphicFramePr>
            <p:nvPr/>
          </p:nvGraphicFramePr>
          <p:xfrm>
            <a:off x="1927" y="2677"/>
            <a:ext cx="666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90" name="Equation" r:id="rId25" imgW="1054100" imgH="850900" progId="Equation.DSMT4">
                    <p:embed/>
                  </p:oleObj>
                </mc:Choice>
                <mc:Fallback>
                  <p:oleObj name="Equation" r:id="rId25" imgW="1054100" imgH="850900" progId="Equation.DSMT4">
                    <p:embed/>
                    <p:pic>
                      <p:nvPicPr>
                        <p:cNvPr id="0" name="Object 10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2677"/>
                          <a:ext cx="666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2" name="Object 107"/>
            <p:cNvGraphicFramePr>
              <a:graphicFrameLocks noChangeAspect="1"/>
            </p:cNvGraphicFramePr>
            <p:nvPr/>
          </p:nvGraphicFramePr>
          <p:xfrm>
            <a:off x="476" y="2833"/>
            <a:ext cx="139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91" name="Equation" r:id="rId27" imgW="2209800" imgH="444500" progId="Equation.DSMT4">
                    <p:embed/>
                  </p:oleObj>
                </mc:Choice>
                <mc:Fallback>
                  <p:oleObj name="Equation" r:id="rId27" imgW="2209800" imgH="444500" progId="Equation.DSMT4">
                    <p:embed/>
                    <p:pic>
                      <p:nvPicPr>
                        <p:cNvPr id="0" name="Object 10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" y="2833"/>
                          <a:ext cx="1392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med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4318" name="Rectangle 110"/>
          <p:cNvSpPr>
            <a:spLocks noChangeArrowheads="1"/>
          </p:cNvSpPr>
          <p:nvPr/>
        </p:nvSpPr>
        <p:spPr bwMode="auto">
          <a:xfrm>
            <a:off x="1073149" y="4543425"/>
            <a:ext cx="3665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仿照这个想法</a:t>
            </a:r>
            <a:r>
              <a:rPr lang="en-US" altLang="zh-CN" b="1">
                <a:latin typeface="Times New Roman" panose="02020603050405020304" pitchFamily="18" charset="0"/>
              </a:rPr>
              <a:t>,  </a:t>
            </a:r>
            <a:r>
              <a:rPr lang="zh-CN" altLang="en-US" b="1">
                <a:latin typeface="Times New Roman" panose="02020603050405020304" pitchFamily="18" charset="0"/>
              </a:rPr>
              <a:t>我们引</a:t>
            </a:r>
          </a:p>
        </p:txBody>
      </p:sp>
      <p:sp>
        <p:nvSpPr>
          <p:cNvPr id="94319" name="Rectangle 111"/>
          <p:cNvSpPr>
            <a:spLocks noChangeArrowheads="1"/>
          </p:cNvSpPr>
          <p:nvPr/>
        </p:nvSpPr>
        <p:spPr bwMode="auto">
          <a:xfrm>
            <a:off x="1050924" y="5076825"/>
            <a:ext cx="3930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进曲面 </a:t>
            </a:r>
            <a:r>
              <a:rPr lang="en-US" altLang="zh-CN" b="1" i="1">
                <a:latin typeface="Times New Roman" panose="02020603050405020304" pitchFamily="18" charset="0"/>
              </a:rPr>
              <a:t>S </a:t>
            </a:r>
            <a:r>
              <a:rPr lang="zh-CN" altLang="en-US" b="1">
                <a:latin typeface="Times New Roman" panose="02020603050405020304" pitchFamily="18" charset="0"/>
              </a:rPr>
              <a:t>在点 </a:t>
            </a:r>
            <a:r>
              <a:rPr lang="en-US" altLang="zh-CN" b="1" i="1">
                <a:latin typeface="Times New Roman" panose="02020603050405020304" pitchFamily="18" charset="0"/>
              </a:rPr>
              <a:t>P </a:t>
            </a:r>
            <a:r>
              <a:rPr lang="zh-CN" altLang="en-US" b="1">
                <a:latin typeface="Times New Roman" panose="02020603050405020304" pitchFamily="18" charset="0"/>
              </a:rPr>
              <a:t>的切平 </a:t>
            </a:r>
          </a:p>
        </p:txBody>
      </p:sp>
      <p:sp>
        <p:nvSpPr>
          <p:cNvPr id="94320" name="Text Box 112"/>
          <p:cNvSpPr txBox="1">
            <a:spLocks noChangeArrowheads="1"/>
          </p:cNvSpPr>
          <p:nvPr/>
        </p:nvSpPr>
        <p:spPr bwMode="auto">
          <a:xfrm>
            <a:off x="1082674" y="5686425"/>
            <a:ext cx="3816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面的定义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zh-CN" altLang="en-US" b="1">
                <a:latin typeface="Times New Roman" panose="02020603050405020304" pitchFamily="18" charset="0"/>
              </a:rPr>
              <a:t>参见图</a:t>
            </a:r>
            <a:r>
              <a:rPr lang="en-US" altLang="zh-CN" b="1">
                <a:latin typeface="Times New Roman" panose="02020603050405020304" pitchFamily="18" charset="0"/>
              </a:rPr>
              <a:t>17-3).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4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4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4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94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94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94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4" grpId="0"/>
      <p:bldP spid="94215" grpId="0"/>
      <p:bldP spid="94318" grpId="0"/>
      <p:bldP spid="94319" grpId="0"/>
      <p:bldP spid="943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68" name="Group 52"/>
          <p:cNvGrpSpPr>
            <a:grpSpLocks/>
          </p:cNvGrpSpPr>
          <p:nvPr/>
        </p:nvGrpSpPr>
        <p:grpSpPr bwMode="auto">
          <a:xfrm>
            <a:off x="990600" y="533400"/>
            <a:ext cx="10363200" cy="5257800"/>
            <a:chOff x="480" y="336"/>
            <a:chExt cx="4848" cy="3312"/>
          </a:xfrm>
        </p:grpSpPr>
        <p:sp>
          <p:nvSpPr>
            <p:cNvPr id="24" name="矩形 23"/>
            <p:cNvSpPr/>
            <p:nvPr/>
          </p:nvSpPr>
          <p:spPr>
            <a:xfrm>
              <a:off x="480" y="336"/>
              <a:ext cx="4848" cy="3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480" y="336"/>
              <a:ext cx="4848" cy="327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34866" name="矩形 25"/>
            <p:cNvSpPr>
              <a:spLocks noChangeArrowheads="1"/>
            </p:cNvSpPr>
            <p:nvPr/>
          </p:nvSpPr>
          <p:spPr bwMode="auto">
            <a:xfrm>
              <a:off x="838" y="369"/>
              <a:ext cx="46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定义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4867" name="Picture 58" descr="D:\MATHHHHH\定义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" y="360"/>
              <a:ext cx="270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3230" name="Rectangle 46"/>
          <p:cNvSpPr>
            <a:spLocks noChangeArrowheads="1"/>
          </p:cNvSpPr>
          <p:nvPr/>
        </p:nvSpPr>
        <p:spPr bwMode="auto">
          <a:xfrm>
            <a:off x="1171576" y="1095376"/>
            <a:ext cx="73834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设曲面 </a:t>
            </a:r>
            <a:r>
              <a:rPr lang="en-US" altLang="zh-CN" b="1" i="1">
                <a:latin typeface="Times New Roman" panose="02020603050405020304" pitchFamily="18" charset="0"/>
              </a:rPr>
              <a:t>S 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上一</a:t>
            </a:r>
            <a:r>
              <a:rPr lang="zh-CN" altLang="en-US" b="1">
                <a:latin typeface="Times New Roman" panose="02020603050405020304" pitchFamily="18" charset="0"/>
              </a:rPr>
              <a:t>点 </a:t>
            </a:r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en-US" altLang="zh-CN" b="1" i="1">
                <a:latin typeface="Times New Roman" panose="02020603050405020304" pitchFamily="18" charset="0"/>
              </a:rPr>
              <a:t>Π </a:t>
            </a:r>
            <a:r>
              <a:rPr lang="zh-CN" altLang="en-US" b="1">
                <a:latin typeface="Times New Roman" panose="02020603050405020304" pitchFamily="18" charset="0"/>
              </a:rPr>
              <a:t>为通过点 </a:t>
            </a:r>
            <a:r>
              <a:rPr lang="en-US" altLang="zh-CN" b="1" i="1">
                <a:latin typeface="Times New Roman" panose="02020603050405020304" pitchFamily="18" charset="0"/>
              </a:rPr>
              <a:t>P </a:t>
            </a:r>
            <a:r>
              <a:rPr lang="zh-CN" altLang="en-US" b="1">
                <a:latin typeface="Times New Roman" panose="02020603050405020304" pitchFamily="18" charset="0"/>
              </a:rPr>
              <a:t>的一个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平面</a:t>
            </a:r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93232" name="Rectangle 48"/>
          <p:cNvSpPr>
            <a:spLocks noChangeArrowheads="1"/>
          </p:cNvSpPr>
          <p:nvPr/>
        </p:nvSpPr>
        <p:spPr bwMode="auto">
          <a:xfrm>
            <a:off x="1255714" y="1663701"/>
            <a:ext cx="46878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i="1" dirty="0">
                <a:latin typeface="Times New Roman" panose="02020603050405020304" pitchFamily="18" charset="0"/>
              </a:rPr>
              <a:t>S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上的动点</a:t>
            </a:r>
            <a:r>
              <a:rPr lang="en-US" altLang="zh-CN" b="1" i="1" dirty="0">
                <a:latin typeface="Times New Roman" panose="02020603050405020304" pitchFamily="18" charset="0"/>
              </a:rPr>
              <a:t>Q </a:t>
            </a:r>
            <a:r>
              <a:rPr lang="zh-CN" altLang="en-US" b="1" dirty="0">
                <a:latin typeface="Times New Roman" panose="02020603050405020304" pitchFamily="18" charset="0"/>
              </a:rPr>
              <a:t>到定点 </a:t>
            </a:r>
            <a:r>
              <a:rPr lang="en-US" altLang="zh-CN" b="1" i="1" dirty="0">
                <a:latin typeface="Times New Roman" panose="02020603050405020304" pitchFamily="18" charset="0"/>
              </a:rPr>
              <a:t>P </a:t>
            </a:r>
            <a:r>
              <a:rPr lang="zh-CN" altLang="en-US" b="1" dirty="0">
                <a:latin typeface="Times New Roman" panose="02020603050405020304" pitchFamily="18" charset="0"/>
              </a:rPr>
              <a:t>和</a:t>
            </a:r>
            <a:r>
              <a:rPr lang="zh-CN" altLang="en-US" b="1" dirty="0"/>
              <a:t>到</a:t>
            </a:r>
          </a:p>
        </p:txBody>
      </p:sp>
      <p:grpSp>
        <p:nvGrpSpPr>
          <p:cNvPr id="34869" name="Group 53"/>
          <p:cNvGrpSpPr>
            <a:grpSpLocks/>
          </p:cNvGrpSpPr>
          <p:nvPr/>
        </p:nvGrpSpPr>
        <p:grpSpPr bwMode="auto">
          <a:xfrm>
            <a:off x="7045325" y="1692276"/>
            <a:ext cx="3851275" cy="3184525"/>
            <a:chOff x="3015" y="1066"/>
            <a:chExt cx="2426" cy="2006"/>
          </a:xfrm>
        </p:grpSpPr>
        <p:sp>
          <p:nvSpPr>
            <p:cNvPr id="34834" name="Line 56"/>
            <p:cNvSpPr>
              <a:spLocks noChangeShapeType="1"/>
            </p:cNvSpPr>
            <p:nvPr/>
          </p:nvSpPr>
          <p:spPr bwMode="auto">
            <a:xfrm flipV="1">
              <a:off x="3670" y="1066"/>
              <a:ext cx="0" cy="11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5" name="Line 57"/>
            <p:cNvSpPr>
              <a:spLocks noChangeShapeType="1"/>
            </p:cNvSpPr>
            <p:nvPr/>
          </p:nvSpPr>
          <p:spPr bwMode="auto">
            <a:xfrm>
              <a:off x="3670" y="2257"/>
              <a:ext cx="1764" cy="2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6" name="Arc 58"/>
            <p:cNvSpPr>
              <a:spLocks/>
            </p:cNvSpPr>
            <p:nvPr/>
          </p:nvSpPr>
          <p:spPr bwMode="auto">
            <a:xfrm rot="518776">
              <a:off x="3200" y="1746"/>
              <a:ext cx="1237" cy="918"/>
            </a:xfrm>
            <a:custGeom>
              <a:avLst/>
              <a:gdLst>
                <a:gd name="T0" fmla="*/ 0 w 22641"/>
                <a:gd name="T1" fmla="*/ 7 h 21600"/>
                <a:gd name="T2" fmla="*/ 3093 w 22641"/>
                <a:gd name="T3" fmla="*/ 1756 h 21600"/>
                <a:gd name="T4" fmla="*/ 224 w 22641"/>
                <a:gd name="T5" fmla="*/ 2294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641" h="21600" fill="none" extrusionOk="0">
                  <a:moveTo>
                    <a:pt x="-1" y="62"/>
                  </a:moveTo>
                  <a:cubicBezTo>
                    <a:pt x="546" y="20"/>
                    <a:pt x="1094" y="-1"/>
                    <a:pt x="1643" y="0"/>
                  </a:cubicBezTo>
                  <a:cubicBezTo>
                    <a:pt x="11622" y="0"/>
                    <a:pt x="20302" y="6835"/>
                    <a:pt x="22641" y="16536"/>
                  </a:cubicBezTo>
                </a:path>
                <a:path w="22641" h="21600" stroke="0" extrusionOk="0">
                  <a:moveTo>
                    <a:pt x="-1" y="62"/>
                  </a:moveTo>
                  <a:cubicBezTo>
                    <a:pt x="546" y="20"/>
                    <a:pt x="1094" y="-1"/>
                    <a:pt x="1643" y="0"/>
                  </a:cubicBezTo>
                  <a:cubicBezTo>
                    <a:pt x="11622" y="0"/>
                    <a:pt x="20302" y="6835"/>
                    <a:pt x="22641" y="16536"/>
                  </a:cubicBezTo>
                  <a:lnTo>
                    <a:pt x="1643" y="21600"/>
                  </a:lnTo>
                  <a:lnTo>
                    <a:pt x="-1" y="62"/>
                  </a:lnTo>
                  <a:close/>
                </a:path>
              </a:pathLst>
            </a:custGeom>
            <a:noFill/>
            <a:ln w="28575">
              <a:solidFill>
                <a:srgbClr val="00808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7" name="Arc 59"/>
            <p:cNvSpPr>
              <a:spLocks/>
            </p:cNvSpPr>
            <p:nvPr/>
          </p:nvSpPr>
          <p:spPr bwMode="auto">
            <a:xfrm rot="-1784595">
              <a:off x="3508" y="1178"/>
              <a:ext cx="1553" cy="1378"/>
            </a:xfrm>
            <a:custGeom>
              <a:avLst/>
              <a:gdLst>
                <a:gd name="T0" fmla="*/ 0 w 22791"/>
                <a:gd name="T1" fmla="*/ 5 h 21600"/>
                <a:gd name="T2" fmla="*/ 3882 w 22791"/>
                <a:gd name="T3" fmla="*/ 3443 h 21600"/>
                <a:gd name="T4" fmla="*/ 203 w 22791"/>
                <a:gd name="T5" fmla="*/ 3443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791" h="21600" fill="none" extrusionOk="0">
                  <a:moveTo>
                    <a:pt x="-1" y="32"/>
                  </a:moveTo>
                  <a:cubicBezTo>
                    <a:pt x="396" y="10"/>
                    <a:pt x="793" y="-1"/>
                    <a:pt x="1191" y="0"/>
                  </a:cubicBezTo>
                  <a:cubicBezTo>
                    <a:pt x="13120" y="0"/>
                    <a:pt x="22791" y="9670"/>
                    <a:pt x="22791" y="21600"/>
                  </a:cubicBezTo>
                </a:path>
                <a:path w="22791" h="21600" stroke="0" extrusionOk="0">
                  <a:moveTo>
                    <a:pt x="-1" y="32"/>
                  </a:moveTo>
                  <a:cubicBezTo>
                    <a:pt x="396" y="10"/>
                    <a:pt x="793" y="-1"/>
                    <a:pt x="1191" y="0"/>
                  </a:cubicBezTo>
                  <a:cubicBezTo>
                    <a:pt x="13120" y="0"/>
                    <a:pt x="22791" y="9670"/>
                    <a:pt x="22791" y="21600"/>
                  </a:cubicBezTo>
                  <a:lnTo>
                    <a:pt x="1191" y="21600"/>
                  </a:lnTo>
                  <a:lnTo>
                    <a:pt x="-1" y="32"/>
                  </a:lnTo>
                  <a:close/>
                </a:path>
              </a:pathLst>
            </a:custGeom>
            <a:noFill/>
            <a:ln w="9525">
              <a:solidFill>
                <a:srgbClr val="00808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8" name="Arc 60"/>
            <p:cNvSpPr>
              <a:spLocks/>
            </p:cNvSpPr>
            <p:nvPr/>
          </p:nvSpPr>
          <p:spPr bwMode="auto">
            <a:xfrm rot="294555" flipH="1">
              <a:off x="4400" y="2032"/>
              <a:ext cx="935" cy="766"/>
            </a:xfrm>
            <a:custGeom>
              <a:avLst/>
              <a:gdLst>
                <a:gd name="T0" fmla="*/ 200 w 20925"/>
                <a:gd name="T1" fmla="*/ 0 h 21526"/>
                <a:gd name="T2" fmla="*/ 2339 w 20925"/>
                <a:gd name="T3" fmla="*/ 1439 h 21526"/>
                <a:gd name="T4" fmla="*/ 0 w 20925"/>
                <a:gd name="T5" fmla="*/ 1915 h 215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925" h="21526" fill="none" extrusionOk="0">
                  <a:moveTo>
                    <a:pt x="1787" y="0"/>
                  </a:moveTo>
                  <a:cubicBezTo>
                    <a:pt x="10960" y="762"/>
                    <a:pt x="18643" y="7253"/>
                    <a:pt x="20925" y="16169"/>
                  </a:cubicBezTo>
                </a:path>
                <a:path w="20925" h="21526" stroke="0" extrusionOk="0">
                  <a:moveTo>
                    <a:pt x="1787" y="0"/>
                  </a:moveTo>
                  <a:cubicBezTo>
                    <a:pt x="10960" y="762"/>
                    <a:pt x="18643" y="7253"/>
                    <a:pt x="20925" y="16169"/>
                  </a:cubicBezTo>
                  <a:lnTo>
                    <a:pt x="0" y="21526"/>
                  </a:lnTo>
                  <a:lnTo>
                    <a:pt x="1787" y="0"/>
                  </a:lnTo>
                  <a:close/>
                </a:path>
              </a:pathLst>
            </a:custGeom>
            <a:noFill/>
            <a:ln w="28575">
              <a:solidFill>
                <a:srgbClr val="00808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9" name="Freeform 61"/>
            <p:cNvSpPr>
              <a:spLocks/>
            </p:cNvSpPr>
            <p:nvPr/>
          </p:nvSpPr>
          <p:spPr bwMode="auto">
            <a:xfrm>
              <a:off x="3265" y="1425"/>
              <a:ext cx="2017" cy="1112"/>
            </a:xfrm>
            <a:custGeom>
              <a:avLst/>
              <a:gdLst>
                <a:gd name="T0" fmla="*/ 5 w 5042"/>
                <a:gd name="T1" fmla="*/ 586 h 2780"/>
                <a:gd name="T2" fmla="*/ 33 w 5042"/>
                <a:gd name="T3" fmla="*/ 570 h 2780"/>
                <a:gd name="T4" fmla="*/ 0 w 5042"/>
                <a:gd name="T5" fmla="*/ 537 h 2780"/>
                <a:gd name="T6" fmla="*/ 100 w 5042"/>
                <a:gd name="T7" fmla="*/ 570 h 2780"/>
                <a:gd name="T8" fmla="*/ 234 w 5042"/>
                <a:gd name="T9" fmla="*/ 436 h 2780"/>
                <a:gd name="T10" fmla="*/ 502 w 5042"/>
                <a:gd name="T11" fmla="*/ 302 h 2780"/>
                <a:gd name="T12" fmla="*/ 837 w 5042"/>
                <a:gd name="T13" fmla="*/ 168 h 2780"/>
                <a:gd name="T14" fmla="*/ 1325 w 5042"/>
                <a:gd name="T15" fmla="*/ 38 h 2780"/>
                <a:gd name="T16" fmla="*/ 1793 w 5042"/>
                <a:gd name="T17" fmla="*/ 0 h 2780"/>
                <a:gd name="T18" fmla="*/ 2128 w 5042"/>
                <a:gd name="T19" fmla="*/ 0 h 2780"/>
                <a:gd name="T20" fmla="*/ 2483 w 5042"/>
                <a:gd name="T21" fmla="*/ 28 h 2780"/>
                <a:gd name="T22" fmla="*/ 2987 w 5042"/>
                <a:gd name="T23" fmla="*/ 90 h 2780"/>
                <a:gd name="T24" fmla="*/ 3365 w 5042"/>
                <a:gd name="T25" fmla="*/ 214 h 2780"/>
                <a:gd name="T26" fmla="*/ 3583 w 5042"/>
                <a:gd name="T27" fmla="*/ 310 h 2780"/>
                <a:gd name="T28" fmla="*/ 3785 w 5042"/>
                <a:gd name="T29" fmla="*/ 400 h 2780"/>
                <a:gd name="T30" fmla="*/ 3918 w 5042"/>
                <a:gd name="T31" fmla="*/ 511 h 2780"/>
                <a:gd name="T32" fmla="*/ 4121 w 5042"/>
                <a:gd name="T33" fmla="*/ 648 h 2780"/>
                <a:gd name="T34" fmla="*/ 4457 w 5042"/>
                <a:gd name="T35" fmla="*/ 896 h 2780"/>
                <a:gd name="T36" fmla="*/ 4709 w 5042"/>
                <a:gd name="T37" fmla="*/ 1206 h 2780"/>
                <a:gd name="T38" fmla="*/ 5042 w 5042"/>
                <a:gd name="T39" fmla="*/ 1612 h 2780"/>
                <a:gd name="T40" fmla="*/ 4707 w 5042"/>
                <a:gd name="T41" fmla="*/ 1579 h 2780"/>
                <a:gd name="T42" fmla="*/ 4554 w 5042"/>
                <a:gd name="T43" fmla="*/ 1583 h 2780"/>
                <a:gd name="T44" fmla="*/ 4320 w 5042"/>
                <a:gd name="T45" fmla="*/ 1642 h 2780"/>
                <a:gd name="T46" fmla="*/ 4052 w 5042"/>
                <a:gd name="T47" fmla="*/ 1709 h 2780"/>
                <a:gd name="T48" fmla="*/ 3751 w 5042"/>
                <a:gd name="T49" fmla="*/ 1843 h 2780"/>
                <a:gd name="T50" fmla="*/ 3365 w 5042"/>
                <a:gd name="T51" fmla="*/ 2136 h 2780"/>
                <a:gd name="T52" fmla="*/ 3148 w 5042"/>
                <a:gd name="T53" fmla="*/ 2278 h 2780"/>
                <a:gd name="T54" fmla="*/ 3029 w 5042"/>
                <a:gd name="T55" fmla="*/ 2446 h 2780"/>
                <a:gd name="T56" fmla="*/ 2846 w 5042"/>
                <a:gd name="T57" fmla="*/ 2780 h 2780"/>
                <a:gd name="T58" fmla="*/ 2746 w 5042"/>
                <a:gd name="T59" fmla="*/ 2446 h 2780"/>
                <a:gd name="T60" fmla="*/ 2679 w 5042"/>
                <a:gd name="T61" fmla="*/ 2278 h 2780"/>
                <a:gd name="T62" fmla="*/ 2483 w 5042"/>
                <a:gd name="T63" fmla="*/ 1888 h 2780"/>
                <a:gd name="T64" fmla="*/ 2311 w 5042"/>
                <a:gd name="T65" fmla="*/ 1642 h 2780"/>
                <a:gd name="T66" fmla="*/ 2063 w 5042"/>
                <a:gd name="T67" fmla="*/ 1392 h 2780"/>
                <a:gd name="T68" fmla="*/ 1895 w 5042"/>
                <a:gd name="T69" fmla="*/ 1268 h 2780"/>
                <a:gd name="T70" fmla="*/ 1643 w 5042"/>
                <a:gd name="T71" fmla="*/ 1082 h 2780"/>
                <a:gd name="T72" fmla="*/ 1307 w 5042"/>
                <a:gd name="T73" fmla="*/ 896 h 2780"/>
                <a:gd name="T74" fmla="*/ 1097 w 5042"/>
                <a:gd name="T75" fmla="*/ 834 h 2780"/>
                <a:gd name="T76" fmla="*/ 737 w 5042"/>
                <a:gd name="T77" fmla="*/ 704 h 2780"/>
                <a:gd name="T78" fmla="*/ 536 w 5042"/>
                <a:gd name="T79" fmla="*/ 637 h 2780"/>
                <a:gd name="T80" fmla="*/ 299 w 5042"/>
                <a:gd name="T81" fmla="*/ 586 h 2780"/>
                <a:gd name="T82" fmla="*/ 5 w 5042"/>
                <a:gd name="T83" fmla="*/ 586 h 27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042" h="2780">
                  <a:moveTo>
                    <a:pt x="5" y="586"/>
                  </a:moveTo>
                  <a:lnTo>
                    <a:pt x="33" y="570"/>
                  </a:lnTo>
                  <a:lnTo>
                    <a:pt x="0" y="537"/>
                  </a:lnTo>
                  <a:lnTo>
                    <a:pt x="100" y="570"/>
                  </a:lnTo>
                  <a:lnTo>
                    <a:pt x="234" y="436"/>
                  </a:lnTo>
                  <a:lnTo>
                    <a:pt x="502" y="302"/>
                  </a:lnTo>
                  <a:lnTo>
                    <a:pt x="837" y="168"/>
                  </a:lnTo>
                  <a:lnTo>
                    <a:pt x="1325" y="38"/>
                  </a:lnTo>
                  <a:lnTo>
                    <a:pt x="1793" y="0"/>
                  </a:lnTo>
                  <a:lnTo>
                    <a:pt x="2128" y="0"/>
                  </a:lnTo>
                  <a:lnTo>
                    <a:pt x="2483" y="28"/>
                  </a:lnTo>
                  <a:lnTo>
                    <a:pt x="2987" y="90"/>
                  </a:lnTo>
                  <a:lnTo>
                    <a:pt x="3365" y="214"/>
                  </a:lnTo>
                  <a:lnTo>
                    <a:pt x="3583" y="310"/>
                  </a:lnTo>
                  <a:lnTo>
                    <a:pt x="3785" y="400"/>
                  </a:lnTo>
                  <a:lnTo>
                    <a:pt x="3918" y="511"/>
                  </a:lnTo>
                  <a:lnTo>
                    <a:pt x="4121" y="648"/>
                  </a:lnTo>
                  <a:lnTo>
                    <a:pt x="4457" y="896"/>
                  </a:lnTo>
                  <a:lnTo>
                    <a:pt x="4709" y="1206"/>
                  </a:lnTo>
                  <a:lnTo>
                    <a:pt x="5042" y="1612"/>
                  </a:lnTo>
                  <a:lnTo>
                    <a:pt x="4707" y="1579"/>
                  </a:lnTo>
                  <a:lnTo>
                    <a:pt x="4554" y="1583"/>
                  </a:lnTo>
                  <a:lnTo>
                    <a:pt x="4320" y="1642"/>
                  </a:lnTo>
                  <a:lnTo>
                    <a:pt x="4052" y="1709"/>
                  </a:lnTo>
                  <a:lnTo>
                    <a:pt x="3751" y="1843"/>
                  </a:lnTo>
                  <a:lnTo>
                    <a:pt x="3365" y="2136"/>
                  </a:lnTo>
                  <a:lnTo>
                    <a:pt x="3148" y="2278"/>
                  </a:lnTo>
                  <a:lnTo>
                    <a:pt x="3029" y="2446"/>
                  </a:lnTo>
                  <a:lnTo>
                    <a:pt x="2846" y="2780"/>
                  </a:lnTo>
                  <a:lnTo>
                    <a:pt x="2746" y="2446"/>
                  </a:lnTo>
                  <a:lnTo>
                    <a:pt x="2679" y="2278"/>
                  </a:lnTo>
                  <a:lnTo>
                    <a:pt x="2483" y="1888"/>
                  </a:lnTo>
                  <a:lnTo>
                    <a:pt x="2311" y="1642"/>
                  </a:lnTo>
                  <a:lnTo>
                    <a:pt x="2063" y="1392"/>
                  </a:lnTo>
                  <a:lnTo>
                    <a:pt x="1895" y="1268"/>
                  </a:lnTo>
                  <a:lnTo>
                    <a:pt x="1643" y="1082"/>
                  </a:lnTo>
                  <a:lnTo>
                    <a:pt x="1307" y="896"/>
                  </a:lnTo>
                  <a:lnTo>
                    <a:pt x="1097" y="834"/>
                  </a:lnTo>
                  <a:lnTo>
                    <a:pt x="737" y="704"/>
                  </a:lnTo>
                  <a:lnTo>
                    <a:pt x="536" y="637"/>
                  </a:lnTo>
                  <a:lnTo>
                    <a:pt x="299" y="586"/>
                  </a:lnTo>
                  <a:lnTo>
                    <a:pt x="5" y="586"/>
                  </a:lnTo>
                  <a:close/>
                </a:path>
              </a:pathLst>
            </a:custGeom>
            <a:gradFill rotWithShape="0">
              <a:gsLst>
                <a:gs pos="0">
                  <a:srgbClr val="707670"/>
                </a:gs>
                <a:gs pos="50000">
                  <a:srgbClr val="F3FFF3"/>
                </a:gs>
                <a:gs pos="100000">
                  <a:srgbClr val="70767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AutoShape 62"/>
            <p:cNvSpPr>
              <a:spLocks noChangeArrowheads="1"/>
            </p:cNvSpPr>
            <p:nvPr/>
          </p:nvSpPr>
          <p:spPr bwMode="auto">
            <a:xfrm rot="1485023">
              <a:off x="3670" y="1463"/>
              <a:ext cx="1344" cy="421"/>
            </a:xfrm>
            <a:prstGeom prst="parallelogram">
              <a:avLst>
                <a:gd name="adj" fmla="val 79810"/>
              </a:avLst>
            </a:prstGeom>
            <a:solidFill>
              <a:srgbClr val="E7FFE7"/>
            </a:solidFill>
            <a:ln w="9525">
              <a:solidFill>
                <a:srgbClr val="339966"/>
              </a:solidFill>
              <a:miter lim="800000"/>
              <a:headEnd/>
              <a:tailEnd type="none" w="sm" len="med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4841" name="Line 63"/>
            <p:cNvSpPr>
              <a:spLocks noChangeShapeType="1"/>
            </p:cNvSpPr>
            <p:nvPr/>
          </p:nvSpPr>
          <p:spPr bwMode="auto">
            <a:xfrm flipH="1">
              <a:off x="3166" y="2257"/>
              <a:ext cx="487" cy="5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4842" name="Object 64"/>
            <p:cNvGraphicFramePr>
              <a:graphicFrameLocks noChangeAspect="1"/>
            </p:cNvGraphicFramePr>
            <p:nvPr/>
          </p:nvGraphicFramePr>
          <p:xfrm>
            <a:off x="4157" y="1562"/>
            <a:ext cx="108" cy="1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0" name="Equation" r:id="rId4" imgW="164957" imgH="203024" progId="Equation.DSMT4">
                    <p:embed/>
                  </p:oleObj>
                </mc:Choice>
                <mc:Fallback>
                  <p:oleObj name="Equation" r:id="rId4" imgW="164957" imgH="203024" progId="Equation.DSMT4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7" y="1562"/>
                          <a:ext cx="108" cy="1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843" name="Line 65"/>
            <p:cNvSpPr>
              <a:spLocks noChangeShapeType="1"/>
            </p:cNvSpPr>
            <p:nvPr/>
          </p:nvSpPr>
          <p:spPr bwMode="auto">
            <a:xfrm>
              <a:off x="4208" y="1612"/>
              <a:ext cx="571" cy="1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4" name="Line 66"/>
            <p:cNvSpPr>
              <a:spLocks noChangeShapeType="1"/>
            </p:cNvSpPr>
            <p:nvPr/>
          </p:nvSpPr>
          <p:spPr bwMode="auto">
            <a:xfrm>
              <a:off x="4208" y="1621"/>
              <a:ext cx="420" cy="4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5" name="Line 67"/>
            <p:cNvSpPr>
              <a:spLocks noChangeShapeType="1"/>
            </p:cNvSpPr>
            <p:nvPr/>
          </p:nvSpPr>
          <p:spPr bwMode="auto">
            <a:xfrm flipH="1">
              <a:off x="4645" y="1724"/>
              <a:ext cx="16" cy="3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4846" name="Object 68"/>
            <p:cNvGraphicFramePr>
              <a:graphicFrameLocks noChangeAspect="1"/>
            </p:cNvGraphicFramePr>
            <p:nvPr/>
          </p:nvGraphicFramePr>
          <p:xfrm>
            <a:off x="4601" y="2012"/>
            <a:ext cx="91" cy="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1" name="Equation" r:id="rId6" imgW="139579" imgH="164957" progId="Equation.DSMT4">
                    <p:embed/>
                  </p:oleObj>
                </mc:Choice>
                <mc:Fallback>
                  <p:oleObj name="Equation" r:id="rId6" imgW="139579" imgH="164957" progId="Equation.DSMT4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1" y="2012"/>
                          <a:ext cx="91" cy="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47" name="Object 69"/>
            <p:cNvGraphicFramePr>
              <a:graphicFrameLocks noChangeAspect="1"/>
            </p:cNvGraphicFramePr>
            <p:nvPr/>
          </p:nvGraphicFramePr>
          <p:xfrm>
            <a:off x="4000" y="1516"/>
            <a:ext cx="158" cy="1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2" name="Equation" r:id="rId8" imgW="241091" imgH="266469" progId="Equation.DSMT4">
                    <p:embed/>
                  </p:oleObj>
                </mc:Choice>
                <mc:Fallback>
                  <p:oleObj name="Equation" r:id="rId8" imgW="241091" imgH="266469" progId="Equation.DSMT4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0" y="1516"/>
                          <a:ext cx="158" cy="1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48" name="Object 70"/>
            <p:cNvGraphicFramePr>
              <a:graphicFrameLocks noChangeAspect="1"/>
            </p:cNvGraphicFramePr>
            <p:nvPr/>
          </p:nvGraphicFramePr>
          <p:xfrm>
            <a:off x="4527" y="2071"/>
            <a:ext cx="158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3" name="Equation" r:id="rId10" imgW="241091" imgH="317225" progId="Equation.DSMT4">
                    <p:embed/>
                  </p:oleObj>
                </mc:Choice>
                <mc:Fallback>
                  <p:oleObj name="Equation" r:id="rId10" imgW="241091" imgH="317225" progId="Equation.DSMT4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7" y="2071"/>
                          <a:ext cx="158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49" name="Object 71"/>
            <p:cNvGraphicFramePr>
              <a:graphicFrameLocks noChangeAspect="1"/>
            </p:cNvGraphicFramePr>
            <p:nvPr/>
          </p:nvGraphicFramePr>
          <p:xfrm>
            <a:off x="4671" y="1823"/>
            <a:ext cx="116" cy="1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4" name="Equation" r:id="rId12" imgW="177569" imgH="266353" progId="Equation.DSMT4">
                    <p:embed/>
                  </p:oleObj>
                </mc:Choice>
                <mc:Fallback>
                  <p:oleObj name="Equation" r:id="rId12" imgW="177569" imgH="266353" progId="Equation.DSMT4">
                    <p:embed/>
                    <p:pic>
                      <p:nvPicPr>
                        <p:cNvPr id="0" name="Object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1" y="1823"/>
                          <a:ext cx="116" cy="1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0" name="Object 72"/>
            <p:cNvGraphicFramePr>
              <a:graphicFrameLocks noChangeAspect="1"/>
            </p:cNvGraphicFramePr>
            <p:nvPr/>
          </p:nvGraphicFramePr>
          <p:xfrm>
            <a:off x="4241" y="1785"/>
            <a:ext cx="142" cy="1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5" name="Equation" r:id="rId14" imgW="215619" imgH="266353" progId="Equation.DSMT4">
                    <p:embed/>
                  </p:oleObj>
                </mc:Choice>
                <mc:Fallback>
                  <p:oleObj name="Equation" r:id="rId14" imgW="215619" imgH="266353" progId="Equation.DSMT4">
                    <p:embed/>
                    <p:pic>
                      <p:nvPicPr>
                        <p:cNvPr id="0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1" y="1785"/>
                          <a:ext cx="142" cy="1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1" name="Object 73"/>
            <p:cNvGraphicFramePr>
              <a:graphicFrameLocks noChangeAspect="1"/>
            </p:cNvGraphicFramePr>
            <p:nvPr/>
          </p:nvGraphicFramePr>
          <p:xfrm>
            <a:off x="3015" y="2678"/>
            <a:ext cx="124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6" name="Equation" r:id="rId16" imgW="190417" imgH="203112" progId="Equation.DSMT4">
                    <p:embed/>
                  </p:oleObj>
                </mc:Choice>
                <mc:Fallback>
                  <p:oleObj name="Equation" r:id="rId16" imgW="190417" imgH="203112" progId="Equation.DSMT4">
                    <p:embed/>
                    <p:pic>
                      <p:nvPicPr>
                        <p:cNvPr id="0" name="Object 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5" y="2678"/>
                          <a:ext cx="124" cy="1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2" name="Object 74"/>
            <p:cNvGraphicFramePr>
              <a:graphicFrameLocks noChangeAspect="1"/>
            </p:cNvGraphicFramePr>
            <p:nvPr/>
          </p:nvGraphicFramePr>
          <p:xfrm>
            <a:off x="5300" y="2529"/>
            <a:ext cx="141" cy="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7" name="Equation" r:id="rId18" imgW="215619" imgH="266353" progId="Equation.DSMT4">
                    <p:embed/>
                  </p:oleObj>
                </mc:Choice>
                <mc:Fallback>
                  <p:oleObj name="Equation" r:id="rId18" imgW="215619" imgH="266353" progId="Equation.DSMT4">
                    <p:embed/>
                    <p:pic>
                      <p:nvPicPr>
                        <p:cNvPr id="0" name="Object 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00" y="2529"/>
                          <a:ext cx="141" cy="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3" name="Object 75"/>
            <p:cNvGraphicFramePr>
              <a:graphicFrameLocks noChangeAspect="1"/>
            </p:cNvGraphicFramePr>
            <p:nvPr/>
          </p:nvGraphicFramePr>
          <p:xfrm>
            <a:off x="3488" y="1079"/>
            <a:ext cx="125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8" name="Equation" r:id="rId20" imgW="190417" imgH="190417" progId="Equation.DSMT4">
                    <p:embed/>
                  </p:oleObj>
                </mc:Choice>
                <mc:Fallback>
                  <p:oleObj name="Equation" r:id="rId20" imgW="190417" imgH="190417" progId="Equation.DSMT4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8" y="1079"/>
                          <a:ext cx="125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4" name="Object 76"/>
            <p:cNvGraphicFramePr>
              <a:graphicFrameLocks noChangeAspect="1"/>
            </p:cNvGraphicFramePr>
            <p:nvPr/>
          </p:nvGraphicFramePr>
          <p:xfrm>
            <a:off x="3452" y="2108"/>
            <a:ext cx="166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39" name="Equation" r:id="rId22" imgW="253890" imgH="279279" progId="Equation.DSMT4">
                    <p:embed/>
                  </p:oleObj>
                </mc:Choice>
                <mc:Fallback>
                  <p:oleObj name="Equation" r:id="rId22" imgW="253890" imgH="279279" progId="Equation.DSMT4">
                    <p:embed/>
                    <p:pic>
                      <p:nvPicPr>
                        <p:cNvPr id="0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2" y="2108"/>
                          <a:ext cx="166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5" name="Object 77"/>
            <p:cNvGraphicFramePr>
              <a:graphicFrameLocks noChangeAspect="1"/>
            </p:cNvGraphicFramePr>
            <p:nvPr/>
          </p:nvGraphicFramePr>
          <p:xfrm>
            <a:off x="5005" y="1871"/>
            <a:ext cx="149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40" name="Equation" r:id="rId24" imgW="228600" imgH="279400" progId="Equation.DSMT4">
                    <p:embed/>
                  </p:oleObj>
                </mc:Choice>
                <mc:Fallback>
                  <p:oleObj name="Equation" r:id="rId24" imgW="228600" imgH="279400" progId="Equation.DSMT4">
                    <p:embed/>
                    <p:pic>
                      <p:nvPicPr>
                        <p:cNvPr id="0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5" y="1871"/>
                          <a:ext cx="149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56" name="Object 78"/>
            <p:cNvGraphicFramePr>
              <a:graphicFrameLocks noChangeAspect="1"/>
            </p:cNvGraphicFramePr>
            <p:nvPr/>
          </p:nvGraphicFramePr>
          <p:xfrm>
            <a:off x="4225" y="1388"/>
            <a:ext cx="216" cy="1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41" name="Equation" r:id="rId26" imgW="330057" imgH="241195" progId="Equation.DSMT4">
                    <p:embed/>
                  </p:oleObj>
                </mc:Choice>
                <mc:Fallback>
                  <p:oleObj name="Equation" r:id="rId26" imgW="330057" imgH="241195" progId="Equation.DSMT4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5" y="1388"/>
                          <a:ext cx="216" cy="158"/>
                        </a:xfrm>
                        <a:prstGeom prst="rect">
                          <a:avLst/>
                        </a:prstGeom>
                        <a:solidFill>
                          <a:srgbClr val="E7FFE7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857" name="Text Box 79"/>
            <p:cNvSpPr txBox="1">
              <a:spLocks noChangeArrowheads="1"/>
            </p:cNvSpPr>
            <p:nvPr/>
          </p:nvSpPr>
          <p:spPr bwMode="auto">
            <a:xfrm>
              <a:off x="3408" y="2784"/>
              <a:ext cx="9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2600">
                  <a:latin typeface="Times New Roman" panose="02020603050405020304" pitchFamily="18" charset="0"/>
                </a:rPr>
                <a:t>图 </a:t>
              </a:r>
              <a:r>
                <a:rPr lang="en-US" altLang="zh-CN" sz="2600">
                  <a:latin typeface="Times New Roman" panose="02020603050405020304" pitchFamily="18" charset="0"/>
                </a:rPr>
                <a:t>17 - 3</a:t>
              </a:r>
              <a:endParaRPr lang="en-US" altLang="zh-CN" sz="1800">
                <a:latin typeface="Times New Roman" panose="02020603050405020304" pitchFamily="18" charset="0"/>
              </a:endParaRPr>
            </a:p>
          </p:txBody>
        </p:sp>
      </p:grpSp>
      <p:sp>
        <p:nvSpPr>
          <p:cNvPr id="93266" name="Rectangle 82"/>
          <p:cNvSpPr>
            <a:spLocks noChangeArrowheads="1"/>
          </p:cNvSpPr>
          <p:nvPr/>
        </p:nvSpPr>
        <p:spPr bwMode="auto">
          <a:xfrm>
            <a:off x="4941095" y="2272507"/>
            <a:ext cx="1309687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和 </a:t>
            </a:r>
            <a:r>
              <a:rPr lang="en-US" altLang="zh-CN" b="1" i="1" dirty="0">
                <a:latin typeface="Times New Roman" panose="02020603050405020304" pitchFamily="18" charset="0"/>
              </a:rPr>
              <a:t>h</a:t>
            </a:r>
            <a:r>
              <a:rPr lang="en-US" altLang="zh-CN" b="1" dirty="0">
                <a:latin typeface="Times New Roman" panose="02020603050405020304" pitchFamily="18" charset="0"/>
              </a:rPr>
              <a:t>.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93267" name="Text Box 83"/>
          <p:cNvSpPr txBox="1">
            <a:spLocks noChangeArrowheads="1"/>
          </p:cNvSpPr>
          <p:nvPr/>
        </p:nvSpPr>
        <p:spPr bwMode="auto">
          <a:xfrm>
            <a:off x="1204914" y="2286001"/>
            <a:ext cx="4129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</a:rPr>
              <a:t>的平面</a:t>
            </a:r>
            <a:r>
              <a:rPr lang="en-US" altLang="zh-CN" b="1" i="1" dirty="0">
                <a:latin typeface="Times New Roman" panose="02020603050405020304" pitchFamily="18" charset="0"/>
              </a:rPr>
              <a:t>Π </a:t>
            </a:r>
            <a:r>
              <a:rPr lang="zh-CN" altLang="en-US" b="1" dirty="0">
                <a:latin typeface="Times New Roman" panose="02020603050405020304" pitchFamily="18" charset="0"/>
              </a:rPr>
              <a:t>距离分别记为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93268" name="Text Box 84"/>
          <p:cNvSpPr txBox="1">
            <a:spLocks noChangeArrowheads="1"/>
          </p:cNvSpPr>
          <p:nvPr/>
        </p:nvSpPr>
        <p:spPr bwMode="auto">
          <a:xfrm>
            <a:off x="1143000" y="3467101"/>
            <a:ext cx="44338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93269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987439"/>
              </p:ext>
            </p:extLst>
          </p:nvPr>
        </p:nvGraphicFramePr>
        <p:xfrm>
          <a:off x="3286581" y="3699531"/>
          <a:ext cx="10668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2" name="Equation" r:id="rId28" imgW="1066800" imgH="850900" progId="Equation.DSMT4">
                  <p:embed/>
                </p:oleObj>
              </mc:Choice>
              <mc:Fallback>
                <p:oleObj name="Equation" r:id="rId28" imgW="1066800" imgH="850900" progId="Equation.DSMT4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581" y="3699531"/>
                        <a:ext cx="106680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270" name="Rectangle 86"/>
          <p:cNvSpPr>
            <a:spLocks noChangeArrowheads="1"/>
          </p:cNvSpPr>
          <p:nvPr/>
        </p:nvSpPr>
        <p:spPr bwMode="auto">
          <a:xfrm>
            <a:off x="1138238" y="4953001"/>
            <a:ext cx="7624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latin typeface="Times New Roman" panose="02020603050405020304" pitchFamily="18" charset="0"/>
              </a:rPr>
              <a:t> 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则称</a:t>
            </a:r>
            <a:r>
              <a:rPr lang="en-US" altLang="zh-CN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altLang="zh-CN" b="1" i="1">
                <a:latin typeface="Times New Roman" panose="02020603050405020304" pitchFamily="18" charset="0"/>
              </a:rPr>
              <a:t> 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为曲</a:t>
            </a:r>
            <a:r>
              <a:rPr lang="zh-CN" altLang="en-US" b="1">
                <a:latin typeface="Times New Roman" panose="02020603050405020304" pitchFamily="18" charset="0"/>
              </a:rPr>
              <a:t>面 </a:t>
            </a:r>
            <a:r>
              <a:rPr lang="en-US" altLang="zh-CN" b="1" i="1">
                <a:latin typeface="Times New Roman" panose="02020603050405020304" pitchFamily="18" charset="0"/>
              </a:rPr>
              <a:t>S </a:t>
            </a:r>
            <a:r>
              <a:rPr lang="zh-CN" altLang="en-US" b="1">
                <a:latin typeface="Times New Roman" panose="02020603050405020304" pitchFamily="18" charset="0"/>
              </a:rPr>
              <a:t>在点 </a:t>
            </a:r>
            <a:r>
              <a:rPr lang="en-US" altLang="zh-CN" b="1" i="1">
                <a:latin typeface="Times New Roman" panose="02020603050405020304" pitchFamily="18" charset="0"/>
              </a:rPr>
              <a:t>P </a:t>
            </a:r>
            <a:r>
              <a:rPr lang="zh-CN" altLang="en-US" b="1">
                <a:latin typeface="Times New Roman" panose="02020603050405020304" pitchFamily="18" charset="0"/>
              </a:rPr>
              <a:t>的</a:t>
            </a:r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切平面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zh-CN" altLang="en-US" b="1">
                <a:latin typeface="Times New Roman" panose="02020603050405020304" pitchFamily="18" charset="0"/>
              </a:rPr>
              <a:t>称 </a:t>
            </a:r>
            <a:r>
              <a:rPr lang="en-US" altLang="zh-CN" b="1" i="1">
                <a:latin typeface="Times New Roman" panose="02020603050405020304" pitchFamily="18" charset="0"/>
              </a:rPr>
              <a:t>P </a:t>
            </a:r>
            <a:r>
              <a:rPr lang="zh-CN" altLang="en-US" b="1">
                <a:latin typeface="Times New Roman" panose="02020603050405020304" pitchFamily="18" charset="0"/>
              </a:rPr>
              <a:t>为</a:t>
            </a:r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切点</a:t>
            </a:r>
            <a:r>
              <a:rPr lang="en-US" altLang="zh-CN" b="1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19200" y="2806701"/>
            <a:ext cx="50315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当 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Q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 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S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</a:t>
            </a:r>
            <a:r>
              <a:rPr lang="zh-CN" altLang="en-US" b="1" dirty="0">
                <a:latin typeface="Times New Roman" panose="02020603050405020304" pitchFamily="18" charset="0"/>
              </a:rPr>
              <a:t>趋近于</a:t>
            </a:r>
            <a:r>
              <a:rPr lang="en-US" altLang="zh-CN" b="1" i="1" dirty="0">
                <a:latin typeface="Times New Roman" panose="02020603050405020304" pitchFamily="18" charset="0"/>
              </a:rPr>
              <a:t>P </a:t>
            </a:r>
            <a:r>
              <a:rPr lang="zh-CN" altLang="en-US" b="1" dirty="0">
                <a:latin typeface="Times New Roman" panose="02020603050405020304" pitchFamily="18" charset="0"/>
              </a:rPr>
              <a:t>时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恒有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3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9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9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9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30" grpId="0"/>
      <p:bldP spid="93232" grpId="0"/>
      <p:bldP spid="93266" grpId="0"/>
      <p:bldP spid="93267" grpId="0"/>
      <p:bldP spid="93268" grpId="0"/>
      <p:bldP spid="93270" grpId="0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81" name="Group 41"/>
          <p:cNvGrpSpPr>
            <a:grpSpLocks/>
          </p:cNvGrpSpPr>
          <p:nvPr/>
        </p:nvGrpSpPr>
        <p:grpSpPr bwMode="auto">
          <a:xfrm>
            <a:off x="990600" y="533400"/>
            <a:ext cx="10287000" cy="1655763"/>
            <a:chOff x="391" y="336"/>
            <a:chExt cx="4992" cy="1344"/>
          </a:xfrm>
        </p:grpSpPr>
        <p:sp>
          <p:nvSpPr>
            <p:cNvPr id="33" name="矩形 32"/>
            <p:cNvSpPr/>
            <p:nvPr/>
          </p:nvSpPr>
          <p:spPr>
            <a:xfrm>
              <a:off x="391" y="336"/>
              <a:ext cx="4992" cy="1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34" name="矩形 33"/>
            <p:cNvSpPr/>
            <p:nvPr/>
          </p:nvSpPr>
          <p:spPr>
            <a:xfrm>
              <a:off x="391" y="336"/>
              <a:ext cx="4992" cy="422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35877" name="矩形 34"/>
            <p:cNvSpPr>
              <a:spLocks noChangeArrowheads="1"/>
            </p:cNvSpPr>
            <p:nvPr/>
          </p:nvSpPr>
          <p:spPr bwMode="auto">
            <a:xfrm>
              <a:off x="727" y="349"/>
              <a:ext cx="70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定理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17.4</a:t>
              </a:r>
            </a:p>
          </p:txBody>
        </p:sp>
        <p:pic>
          <p:nvPicPr>
            <p:cNvPr id="35878" name="Picture 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" y="364"/>
              <a:ext cx="262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175" name="Rectangle 15"/>
          <p:cNvSpPr>
            <a:spLocks noChangeArrowheads="1"/>
          </p:cNvSpPr>
          <p:nvPr/>
        </p:nvSpPr>
        <p:spPr bwMode="auto">
          <a:xfrm>
            <a:off x="1028700" y="1599734"/>
            <a:ext cx="31902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平面的充要条件是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pSp>
        <p:nvGrpSpPr>
          <p:cNvPr id="92196" name="Group 36"/>
          <p:cNvGrpSpPr>
            <a:grpSpLocks/>
          </p:cNvGrpSpPr>
          <p:nvPr/>
        </p:nvGrpSpPr>
        <p:grpSpPr bwMode="auto">
          <a:xfrm>
            <a:off x="985838" y="2438400"/>
            <a:ext cx="8005762" cy="528638"/>
            <a:chOff x="365" y="2943"/>
            <a:chExt cx="5043" cy="333"/>
          </a:xfrm>
        </p:grpSpPr>
        <p:sp>
          <p:nvSpPr>
            <p:cNvPr id="35872" name="Rectangle 24"/>
            <p:cNvSpPr>
              <a:spLocks noChangeArrowheads="1"/>
            </p:cNvSpPr>
            <p:nvPr/>
          </p:nvSpPr>
          <p:spPr bwMode="auto">
            <a:xfrm>
              <a:off x="365" y="2949"/>
              <a:ext cx="21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证 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(</a:t>
              </a:r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充分性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)  </a:t>
              </a:r>
              <a:r>
                <a:rPr lang="zh-CN" altLang="en-US" b="1">
                  <a:latin typeface="Times New Roman" panose="02020603050405020304" pitchFamily="18" charset="0"/>
                </a:rPr>
                <a:t>若函数   </a:t>
              </a:r>
            </a:p>
          </p:txBody>
        </p:sp>
        <p:graphicFrame>
          <p:nvGraphicFramePr>
            <p:cNvPr id="35873" name="Object 23"/>
            <p:cNvGraphicFramePr>
              <a:graphicFrameLocks noChangeAspect="1"/>
            </p:cNvGraphicFramePr>
            <p:nvPr/>
          </p:nvGraphicFramePr>
          <p:xfrm>
            <a:off x="2320" y="3000"/>
            <a:ext cx="26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036" name="Equation" r:id="rId4" imgW="418918" imgH="393529" progId="Equation.DSMT4">
                    <p:embed/>
                  </p:oleObj>
                </mc:Choice>
                <mc:Fallback>
                  <p:oleObj name="Equation" r:id="rId4" imgW="418918" imgH="393529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0" y="3000"/>
                          <a:ext cx="26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74" name="Rectangle 25"/>
            <p:cNvSpPr>
              <a:spLocks noChangeArrowheads="1"/>
            </p:cNvSpPr>
            <p:nvPr/>
          </p:nvSpPr>
          <p:spPr bwMode="auto">
            <a:xfrm>
              <a:off x="2513" y="2943"/>
              <a:ext cx="289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在 </a:t>
              </a:r>
              <a:r>
                <a:rPr lang="en-US" altLang="zh-CN" b="1" i="1">
                  <a:latin typeface="Times New Roman" panose="02020603050405020304" pitchFamily="18" charset="0"/>
                </a:rPr>
                <a:t>P</a:t>
              </a:r>
              <a:r>
                <a:rPr lang="en-US" altLang="zh-CN" b="1" baseline="-30000">
                  <a:latin typeface="Times New Roman" panose="02020603050405020304" pitchFamily="18" charset="0"/>
                </a:rPr>
                <a:t>0 </a:t>
              </a:r>
              <a:r>
                <a:rPr lang="zh-CN" altLang="en-US" b="1">
                  <a:latin typeface="Times New Roman" panose="02020603050405020304" pitchFamily="18" charset="0"/>
                </a:rPr>
                <a:t>可微</a:t>
              </a:r>
              <a:r>
                <a:rPr lang="en-US" altLang="zh-CN" b="1">
                  <a:latin typeface="Times New Roman" panose="02020603050405020304" pitchFamily="18" charset="0"/>
                </a:rPr>
                <a:t>,  </a:t>
              </a:r>
              <a:r>
                <a:rPr lang="zh-CN" altLang="en-US" b="1">
                  <a:latin typeface="Times New Roman" panose="02020603050405020304" pitchFamily="18" charset="0"/>
                </a:rPr>
                <a:t>由定义知道         </a:t>
              </a:r>
            </a:p>
          </p:txBody>
        </p:sp>
      </p:grpSp>
      <p:graphicFrame>
        <p:nvGraphicFramePr>
          <p:cNvPr id="92186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083409"/>
              </p:ext>
            </p:extLst>
          </p:nvPr>
        </p:nvGraphicFramePr>
        <p:xfrm>
          <a:off x="2811463" y="2971801"/>
          <a:ext cx="7704137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37" name="Equation" r:id="rId6" imgW="7886700" imgH="482600" progId="Equation.DSMT4">
                  <p:embed/>
                </p:oleObj>
              </mc:Choice>
              <mc:Fallback>
                <p:oleObj name="Equation" r:id="rId6" imgW="7886700" imgH="4826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1463" y="2971801"/>
                        <a:ext cx="7704137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198" name="Group 38"/>
          <p:cNvGrpSpPr>
            <a:grpSpLocks/>
          </p:cNvGrpSpPr>
          <p:nvPr/>
        </p:nvGrpSpPr>
        <p:grpSpPr bwMode="auto">
          <a:xfrm>
            <a:off x="1847849" y="4140200"/>
            <a:ext cx="7416800" cy="541338"/>
            <a:chOff x="-36" y="807"/>
            <a:chExt cx="4672" cy="341"/>
          </a:xfrm>
        </p:grpSpPr>
        <p:sp>
          <p:nvSpPr>
            <p:cNvPr id="35869" name="Rectangle 39"/>
            <p:cNvSpPr>
              <a:spLocks noChangeArrowheads="1"/>
            </p:cNvSpPr>
            <p:nvPr/>
          </p:nvSpPr>
          <p:spPr bwMode="auto">
            <a:xfrm>
              <a:off x="-36" y="807"/>
              <a:ext cx="15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现在讨论过点</a:t>
              </a:r>
            </a:p>
          </p:txBody>
        </p:sp>
        <p:graphicFrame>
          <p:nvGraphicFramePr>
            <p:cNvPr id="35870" name="Object 40"/>
            <p:cNvGraphicFramePr>
              <a:graphicFrameLocks noChangeAspect="1"/>
            </p:cNvGraphicFramePr>
            <p:nvPr/>
          </p:nvGraphicFramePr>
          <p:xfrm>
            <a:off x="1350" y="866"/>
            <a:ext cx="185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038" name="Equation" r:id="rId8" imgW="2946400" imgH="431800" progId="Equation.DSMT4">
                    <p:embed/>
                  </p:oleObj>
                </mc:Choice>
                <mc:Fallback>
                  <p:oleObj name="Equation" r:id="rId8" imgW="2946400" imgH="431800" progId="Equation.DSMT4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0" y="866"/>
                          <a:ext cx="185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71" name="Rectangle 41"/>
            <p:cNvSpPr>
              <a:spLocks noChangeArrowheads="1"/>
            </p:cNvSpPr>
            <p:nvPr/>
          </p:nvSpPr>
          <p:spPr bwMode="auto">
            <a:xfrm>
              <a:off x="3209" y="821"/>
              <a:ext cx="14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的平面</a:t>
              </a:r>
              <a:r>
                <a:rPr lang="en-US" altLang="zh-CN" b="1" i="1">
                  <a:latin typeface="Times New Roman" panose="02020603050405020304" pitchFamily="18" charset="0"/>
                </a:rPr>
                <a:t>Π</a:t>
              </a:r>
              <a:r>
                <a:rPr lang="en-US" altLang="zh-CN" b="1">
                  <a:latin typeface="Times New Roman" panose="02020603050405020304" pitchFamily="18" charset="0"/>
                </a:rPr>
                <a:t>:</a:t>
              </a:r>
              <a:r>
                <a:rPr lang="en-US" altLang="zh-CN" b="1" i="1">
                  <a:latin typeface="Times New Roman" panose="02020603050405020304" pitchFamily="18" charset="0"/>
                </a:rPr>
                <a:t>      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92202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880911"/>
              </p:ext>
            </p:extLst>
          </p:nvPr>
        </p:nvGraphicFramePr>
        <p:xfrm>
          <a:off x="3113088" y="4848225"/>
          <a:ext cx="70961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39" name="Equation" r:id="rId10" imgW="7099300" imgH="482600" progId="Equation.DSMT4">
                  <p:embed/>
                </p:oleObj>
              </mc:Choice>
              <mc:Fallback>
                <p:oleObj name="Equation" r:id="rId10" imgW="7099300" imgH="4826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088" y="4848225"/>
                        <a:ext cx="70961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3" name="Rectangle 43"/>
          <p:cNvSpPr>
            <a:spLocks noChangeArrowheads="1"/>
          </p:cNvSpPr>
          <p:nvPr/>
        </p:nvSpPr>
        <p:spPr bwMode="auto">
          <a:xfrm>
            <a:off x="1871662" y="5424487"/>
            <a:ext cx="58531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其中 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Y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Z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是平面上点的流动坐标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grpSp>
        <p:nvGrpSpPr>
          <p:cNvPr id="92204" name="Group 44"/>
          <p:cNvGrpSpPr>
            <a:grpSpLocks/>
          </p:cNvGrpSpPr>
          <p:nvPr/>
        </p:nvGrpSpPr>
        <p:grpSpPr bwMode="auto">
          <a:xfrm>
            <a:off x="1898650" y="3505200"/>
            <a:ext cx="7224713" cy="609600"/>
            <a:chOff x="419" y="346"/>
            <a:chExt cx="4551" cy="384"/>
          </a:xfrm>
        </p:grpSpPr>
        <p:graphicFrame>
          <p:nvGraphicFramePr>
            <p:cNvPr id="35867" name="Object 45"/>
            <p:cNvGraphicFramePr>
              <a:graphicFrameLocks noChangeAspect="1"/>
            </p:cNvGraphicFramePr>
            <p:nvPr/>
          </p:nvGraphicFramePr>
          <p:xfrm>
            <a:off x="419" y="346"/>
            <a:ext cx="4502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040" name="Equation" r:id="rId12" imgW="7150100" imgH="609600" progId="Equation.DSMT4">
                    <p:embed/>
                  </p:oleObj>
                </mc:Choice>
                <mc:Fallback>
                  <p:oleObj name="Equation" r:id="rId12" imgW="7150100" imgH="609600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" y="346"/>
                          <a:ext cx="4502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8" name="Rectangle 46"/>
            <p:cNvSpPr>
              <a:spLocks noChangeArrowheads="1"/>
            </p:cNvSpPr>
            <p:nvPr/>
          </p:nvSpPr>
          <p:spPr bwMode="auto">
            <a:xfrm>
              <a:off x="4854" y="346"/>
              <a:ext cx="1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979487" y="1067922"/>
            <a:ext cx="10145712" cy="554504"/>
            <a:chOff x="609601" y="1042386"/>
            <a:chExt cx="10145947" cy="554639"/>
          </a:xfrm>
        </p:grpSpPr>
        <p:grpSp>
          <p:nvGrpSpPr>
            <p:cNvPr id="35863" name="Group 35"/>
            <p:cNvGrpSpPr>
              <a:grpSpLocks/>
            </p:cNvGrpSpPr>
            <p:nvPr/>
          </p:nvGrpSpPr>
          <p:grpSpPr bwMode="auto">
            <a:xfrm>
              <a:off x="609601" y="1077912"/>
              <a:ext cx="6272213" cy="519113"/>
              <a:chOff x="417" y="1730"/>
              <a:chExt cx="3951" cy="327"/>
            </a:xfrm>
          </p:grpSpPr>
          <p:sp>
            <p:nvSpPr>
              <p:cNvPr id="35865" name="Rectangle 10"/>
              <p:cNvSpPr>
                <a:spLocks noChangeArrowheads="1"/>
              </p:cNvSpPr>
              <p:nvPr/>
            </p:nvSpPr>
            <p:spPr bwMode="auto">
              <a:xfrm>
                <a:off x="417" y="1730"/>
                <a:ext cx="73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latin typeface="Times New Roman" panose="02020603050405020304" pitchFamily="18" charset="0"/>
                  </a:rPr>
                  <a:t>曲面   </a:t>
                </a:r>
              </a:p>
            </p:txBody>
          </p:sp>
          <p:graphicFrame>
            <p:nvGraphicFramePr>
              <p:cNvPr id="35866" name="Object 9"/>
              <p:cNvGraphicFramePr>
                <a:graphicFrameLocks noChangeAspect="1"/>
              </p:cNvGraphicFramePr>
              <p:nvPr/>
            </p:nvGraphicFramePr>
            <p:xfrm>
              <a:off x="920" y="1748"/>
              <a:ext cx="3448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041" name="Equation" r:id="rId14" imgW="5473700" imgH="444500" progId="Equation.DSMT4">
                      <p:embed/>
                    </p:oleObj>
                  </mc:Choice>
                  <mc:Fallback>
                    <p:oleObj name="Equation" r:id="rId14" imgW="5473700" imgH="444500" progId="Equation.DSMT4">
                      <p:embed/>
                      <p:pic>
                        <p:nvPicPr>
                          <p:cNvPr id="0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20" y="1748"/>
                            <a:ext cx="3448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5864" name="Rectangle 15"/>
            <p:cNvSpPr>
              <a:spLocks noChangeArrowheads="1"/>
            </p:cNvSpPr>
            <p:nvPr/>
          </p:nvSpPr>
          <p:spPr bwMode="auto">
            <a:xfrm>
              <a:off x="6781943" y="1042386"/>
              <a:ext cx="3973605" cy="523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存在不平行于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z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轴的切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5883" name="Group 43"/>
          <p:cNvGrpSpPr>
            <a:grpSpLocks/>
          </p:cNvGrpSpPr>
          <p:nvPr/>
        </p:nvGrpSpPr>
        <p:grpSpPr bwMode="auto">
          <a:xfrm>
            <a:off x="4230110" y="1600271"/>
            <a:ext cx="4641850" cy="525462"/>
            <a:chOff x="1488" y="1333"/>
            <a:chExt cx="2924" cy="331"/>
          </a:xfrm>
        </p:grpSpPr>
        <p:grpSp>
          <p:nvGrpSpPr>
            <p:cNvPr id="35882" name="Group 42"/>
            <p:cNvGrpSpPr>
              <a:grpSpLocks/>
            </p:cNvGrpSpPr>
            <p:nvPr/>
          </p:nvGrpSpPr>
          <p:grpSpPr bwMode="auto">
            <a:xfrm>
              <a:off x="1488" y="1333"/>
              <a:ext cx="2924" cy="331"/>
              <a:chOff x="1492" y="1333"/>
              <a:chExt cx="2924" cy="331"/>
            </a:xfrm>
          </p:grpSpPr>
          <p:sp>
            <p:nvSpPr>
              <p:cNvPr id="35860" name="Rectangle 21"/>
              <p:cNvSpPr>
                <a:spLocks noChangeArrowheads="1"/>
              </p:cNvSpPr>
              <p:nvPr/>
            </p:nvSpPr>
            <p:spPr bwMode="auto">
              <a:xfrm>
                <a:off x="1492" y="1333"/>
                <a:ext cx="124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函数    在点</a:t>
                </a:r>
                <a:endParaRPr lang="zh-CN" altLang="en-US" b="1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35861" name="Object 20"/>
              <p:cNvGraphicFramePr>
                <a:graphicFrameLocks noChangeAspect="1"/>
              </p:cNvGraphicFramePr>
              <p:nvPr/>
            </p:nvGraphicFramePr>
            <p:xfrm>
              <a:off x="2608" y="1385"/>
              <a:ext cx="1050" cy="2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042" name="Equation" r:id="rId16" imgW="1663700" imgH="431800" progId="Equation.DSMT4">
                      <p:embed/>
                    </p:oleObj>
                  </mc:Choice>
                  <mc:Fallback>
                    <p:oleObj name="Equation" r:id="rId16" imgW="1663700" imgH="431800" progId="Equation.DSMT4">
                      <p:embed/>
                      <p:pic>
                        <p:nvPicPr>
                          <p:cNvPr id="0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08" y="1385"/>
                            <a:ext cx="1050" cy="2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5862" name="Rectangle 22"/>
              <p:cNvSpPr>
                <a:spLocks noChangeArrowheads="1"/>
              </p:cNvSpPr>
              <p:nvPr/>
            </p:nvSpPr>
            <p:spPr bwMode="auto">
              <a:xfrm>
                <a:off x="3549" y="1337"/>
                <a:ext cx="86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可微</a:t>
                </a:r>
                <a:r>
                  <a:rPr lang="en-US" altLang="zh-CN" b="1">
                    <a:latin typeface="Times New Roman" panose="02020603050405020304" pitchFamily="18" charset="0"/>
                  </a:rPr>
                  <a:t>.   </a:t>
                </a:r>
              </a:p>
            </p:txBody>
          </p:sp>
        </p:grpSp>
        <p:graphicFrame>
          <p:nvGraphicFramePr>
            <p:cNvPr id="35859" name="Object 14"/>
            <p:cNvGraphicFramePr>
              <a:graphicFrameLocks noChangeAspect="1"/>
            </p:cNvGraphicFramePr>
            <p:nvPr/>
          </p:nvGraphicFramePr>
          <p:xfrm>
            <a:off x="1987" y="1373"/>
            <a:ext cx="263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043" name="Equation" r:id="rId18" imgW="418918" imgH="393529" progId="Equation.DSMT4">
                    <p:embed/>
                  </p:oleObj>
                </mc:Choice>
                <mc:Fallback>
                  <p:oleObj name="Equation" r:id="rId18" imgW="418918" imgH="393529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7" y="1373"/>
                          <a:ext cx="263" cy="2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92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2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2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9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92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92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5" grpId="0"/>
      <p:bldP spid="9220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046288" y="608013"/>
            <a:ext cx="8089900" cy="519112"/>
            <a:chOff x="611188" y="620249"/>
            <a:chExt cx="8090100" cy="519579"/>
          </a:xfrm>
        </p:grpSpPr>
        <p:grpSp>
          <p:nvGrpSpPr>
            <p:cNvPr id="36883" name="Group 33"/>
            <p:cNvGrpSpPr>
              <a:grpSpLocks/>
            </p:cNvGrpSpPr>
            <p:nvPr/>
          </p:nvGrpSpPr>
          <p:grpSpPr bwMode="auto">
            <a:xfrm>
              <a:off x="611188" y="620715"/>
              <a:ext cx="6218237" cy="519113"/>
              <a:chOff x="385" y="391"/>
              <a:chExt cx="3917" cy="327"/>
            </a:xfrm>
          </p:grpSpPr>
          <p:sp>
            <p:nvSpPr>
              <p:cNvPr id="36885" name="Rectangle 14"/>
              <p:cNvSpPr>
                <a:spLocks noChangeArrowheads="1"/>
              </p:cNvSpPr>
              <p:nvPr/>
            </p:nvSpPr>
            <p:spPr bwMode="auto">
              <a:xfrm>
                <a:off x="385" y="391"/>
                <a:ext cx="236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latin typeface="Times New Roman" panose="02020603050405020304" pitchFamily="18" charset="0"/>
                  </a:rPr>
                  <a:t>下面证明它就</a:t>
                </a:r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是曲面    </a:t>
                </a:r>
              </a:p>
            </p:txBody>
          </p:sp>
          <p:graphicFrame>
            <p:nvGraphicFramePr>
              <p:cNvPr id="36886" name="Object 13"/>
              <p:cNvGraphicFramePr>
                <a:graphicFrameLocks noChangeAspect="1"/>
              </p:cNvGraphicFramePr>
              <p:nvPr/>
            </p:nvGraphicFramePr>
            <p:xfrm>
              <a:off x="2472" y="436"/>
              <a:ext cx="1830" cy="2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996" name="Equation" r:id="rId3" imgW="2908300" imgH="431800" progId="Equation.DSMT4">
                      <p:embed/>
                    </p:oleObj>
                  </mc:Choice>
                  <mc:Fallback>
                    <p:oleObj name="Equation" r:id="rId3" imgW="2908300" imgH="431800" progId="Equation.DSMT4">
                      <p:embed/>
                      <p:pic>
                        <p:nvPicPr>
                          <p:cNvPr id="0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72" y="436"/>
                            <a:ext cx="1830" cy="2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6884" name="Rectangle 15"/>
            <p:cNvSpPr>
              <a:spLocks noChangeArrowheads="1"/>
            </p:cNvSpPr>
            <p:nvPr/>
          </p:nvSpPr>
          <p:spPr bwMode="auto">
            <a:xfrm>
              <a:off x="6732739" y="620249"/>
              <a:ext cx="1968549" cy="5195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的切平面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   </a:t>
              </a:r>
              <a:endParaRPr lang="en-US" altLang="zh-CN" sz="36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1167" name="Group 31"/>
          <p:cNvGrpSpPr>
            <a:grpSpLocks/>
          </p:cNvGrpSpPr>
          <p:nvPr/>
        </p:nvGrpSpPr>
        <p:grpSpPr bwMode="auto">
          <a:xfrm>
            <a:off x="2055813" y="1211263"/>
            <a:ext cx="7366000" cy="538162"/>
            <a:chOff x="372" y="2511"/>
            <a:chExt cx="4640" cy="339"/>
          </a:xfrm>
        </p:grpSpPr>
        <p:graphicFrame>
          <p:nvGraphicFramePr>
            <p:cNvPr id="36878" name="Object 17"/>
            <p:cNvGraphicFramePr>
              <a:graphicFrameLocks noChangeAspect="1"/>
            </p:cNvGraphicFramePr>
            <p:nvPr/>
          </p:nvGraphicFramePr>
          <p:xfrm>
            <a:off x="1791" y="2582"/>
            <a:ext cx="1008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97" name="Equation" r:id="rId5" imgW="1600200" imgH="393700" progId="Equation.DSMT4">
                    <p:embed/>
                  </p:oleObj>
                </mc:Choice>
                <mc:Fallback>
                  <p:oleObj name="Equation" r:id="rId5" imgW="1600200" imgH="3937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2582"/>
                          <a:ext cx="1008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9" name="Object 16"/>
            <p:cNvGraphicFramePr>
              <a:graphicFrameLocks noChangeAspect="1"/>
            </p:cNvGraphicFramePr>
            <p:nvPr/>
          </p:nvGraphicFramePr>
          <p:xfrm>
            <a:off x="3043" y="2602"/>
            <a:ext cx="33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998" name="Equation" r:id="rId7" imgW="520474" imgH="380835" progId="Equation.DSMT4">
                    <p:embed/>
                  </p:oleObj>
                </mc:Choice>
                <mc:Fallback>
                  <p:oleObj name="Equation" r:id="rId7" imgW="520474" imgH="380835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3" y="2602"/>
                          <a:ext cx="33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80" name="Rectangle 18"/>
            <p:cNvSpPr>
              <a:spLocks noChangeArrowheads="1"/>
            </p:cNvSpPr>
            <p:nvPr/>
          </p:nvSpPr>
          <p:spPr bwMode="auto">
            <a:xfrm>
              <a:off x="372" y="2511"/>
              <a:ext cx="15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由于 </a:t>
              </a:r>
              <a:r>
                <a:rPr lang="en-US" altLang="zh-CN" b="1" i="1">
                  <a:latin typeface="Times New Roman" panose="02020603050405020304" pitchFamily="18" charset="0"/>
                </a:rPr>
                <a:t>S </a:t>
              </a:r>
              <a:r>
                <a:rPr lang="zh-CN" altLang="en-US" b="1">
                  <a:latin typeface="Times New Roman" panose="02020603050405020304" pitchFamily="18" charset="0"/>
                </a:rPr>
                <a:t>上动点 </a:t>
              </a:r>
            </a:p>
          </p:txBody>
        </p:sp>
        <p:sp>
          <p:nvSpPr>
            <p:cNvPr id="36881" name="Rectangle 19"/>
            <p:cNvSpPr>
              <a:spLocks noChangeArrowheads="1"/>
            </p:cNvSpPr>
            <p:nvPr/>
          </p:nvSpPr>
          <p:spPr bwMode="auto">
            <a:xfrm>
              <a:off x="2735" y="2511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到</a:t>
              </a:r>
              <a:endParaRPr lang="zh-CN" altLang="en-US" sz="3600" b="1">
                <a:latin typeface="Times New Roman" panose="02020603050405020304" pitchFamily="18" charset="0"/>
              </a:endParaRPr>
            </a:p>
          </p:txBody>
        </p:sp>
        <p:sp>
          <p:nvSpPr>
            <p:cNvPr id="36882" name="Rectangle 20"/>
            <p:cNvSpPr>
              <a:spLocks noChangeArrowheads="1"/>
            </p:cNvSpPr>
            <p:nvPr/>
          </p:nvSpPr>
          <p:spPr bwMode="auto">
            <a:xfrm>
              <a:off x="3324" y="2523"/>
              <a:ext cx="16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的距离为            </a:t>
              </a:r>
              <a:endParaRPr lang="zh-CN" altLang="en-US" sz="3600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91157" name="Object 21"/>
          <p:cNvGraphicFramePr>
            <a:graphicFrameLocks noChangeAspect="1"/>
          </p:cNvGraphicFramePr>
          <p:nvPr/>
        </p:nvGraphicFramePr>
        <p:xfrm>
          <a:off x="2208214" y="1989138"/>
          <a:ext cx="76485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9" name="Equation" r:id="rId9" imgW="7645400" imgH="1143000" progId="Equation.DSMT4">
                  <p:embed/>
                </p:oleObj>
              </mc:Choice>
              <mc:Fallback>
                <p:oleObj name="Equation" r:id="rId9" imgW="7645400" imgH="11430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4" y="1989138"/>
                        <a:ext cx="76485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0" name="Object 34"/>
          <p:cNvGraphicFramePr>
            <a:graphicFrameLocks noChangeAspect="1"/>
          </p:cNvGraphicFramePr>
          <p:nvPr/>
        </p:nvGraphicFramePr>
        <p:xfrm>
          <a:off x="3206751" y="3213101"/>
          <a:ext cx="524827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0" name="Equation" r:id="rId11" imgW="5245100" imgH="1130300" progId="Equation.DSMT4">
                  <p:embed/>
                </p:oleObj>
              </mc:Choice>
              <mc:Fallback>
                <p:oleObj name="Equation" r:id="rId11" imgW="5245100" imgH="1130300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1" y="3213101"/>
                        <a:ext cx="524827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71" name="Object 35"/>
          <p:cNvGraphicFramePr>
            <a:graphicFrameLocks noChangeAspect="1"/>
          </p:cNvGraphicFramePr>
          <p:nvPr/>
        </p:nvGraphicFramePr>
        <p:xfrm>
          <a:off x="3057525" y="5240338"/>
          <a:ext cx="59817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1" name="Equation" r:id="rId13" imgW="6083300" imgH="635000" progId="Equation.DSMT4">
                  <p:embed/>
                </p:oleObj>
              </mc:Choice>
              <mc:Fallback>
                <p:oleObj name="Equation" r:id="rId13" imgW="6083300" imgH="6350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7525" y="5240338"/>
                        <a:ext cx="59817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72" name="Rectangle 36"/>
          <p:cNvSpPr>
            <a:spLocks noChangeArrowheads="1"/>
          </p:cNvSpPr>
          <p:nvPr/>
        </p:nvSpPr>
        <p:spPr bwMode="auto">
          <a:xfrm>
            <a:off x="1847851" y="4506914"/>
            <a:ext cx="2798763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i="1">
                <a:latin typeface="Times New Roman" panose="02020603050405020304" pitchFamily="18" charset="0"/>
              </a:rPr>
              <a:t>P </a:t>
            </a:r>
            <a:r>
              <a:rPr lang="zh-CN" altLang="en-US" b="1">
                <a:latin typeface="Times New Roman" panose="02020603050405020304" pitchFamily="18" charset="0"/>
              </a:rPr>
              <a:t>到 </a:t>
            </a:r>
            <a:r>
              <a:rPr lang="en-US" altLang="zh-CN" b="1" i="1">
                <a:latin typeface="Times New Roman" panose="02020603050405020304" pitchFamily="18" charset="0"/>
              </a:rPr>
              <a:t>Q </a:t>
            </a:r>
            <a:r>
              <a:rPr lang="zh-CN" altLang="en-US" b="1">
                <a:latin typeface="Times New Roman" panose="02020603050405020304" pitchFamily="18" charset="0"/>
              </a:rPr>
              <a:t>的距离为                           </a:t>
            </a:r>
            <a:endParaRPr lang="zh-CN" altLang="en-US" sz="36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7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116" name="Object 4"/>
          <p:cNvGraphicFramePr>
            <a:graphicFrameLocks noChangeAspect="1"/>
          </p:cNvGraphicFramePr>
          <p:nvPr/>
        </p:nvGraphicFramePr>
        <p:xfrm>
          <a:off x="2133600" y="1989138"/>
          <a:ext cx="4025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5" name="Equation" r:id="rId3" imgW="4025880" imgH="914400" progId="Equation.DSMT4">
                  <p:embed/>
                </p:oleObj>
              </mc:Choice>
              <mc:Fallback>
                <p:oleObj name="Equation" r:id="rId3" imgW="4025880" imgH="914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89138"/>
                        <a:ext cx="40259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14" name="Object 2"/>
          <p:cNvGraphicFramePr>
            <a:graphicFrameLocks noChangeAspect="1"/>
          </p:cNvGraphicFramePr>
          <p:nvPr/>
        </p:nvGraphicFramePr>
        <p:xfrm>
          <a:off x="2438401" y="685801"/>
          <a:ext cx="6575425" cy="144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66" name="Equation" r:id="rId5" imgW="6578280" imgH="1447560" progId="Equation.DSMT4">
                  <p:embed/>
                </p:oleObj>
              </mc:Choice>
              <mc:Fallback>
                <p:oleObj name="Equation" r:id="rId5" imgW="6578280" imgH="14475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1" y="685801"/>
                        <a:ext cx="6575425" cy="144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0125" name="Group 13"/>
          <p:cNvGrpSpPr>
            <a:grpSpLocks/>
          </p:cNvGrpSpPr>
          <p:nvPr/>
        </p:nvGrpSpPr>
        <p:grpSpPr bwMode="auto">
          <a:xfrm>
            <a:off x="2090738" y="2846388"/>
            <a:ext cx="4597400" cy="519112"/>
            <a:chOff x="2472" y="315"/>
            <a:chExt cx="2896" cy="327"/>
          </a:xfrm>
        </p:grpSpPr>
        <p:graphicFrame>
          <p:nvGraphicFramePr>
            <p:cNvPr id="37908" name="Object 14"/>
            <p:cNvGraphicFramePr>
              <a:graphicFrameLocks noChangeAspect="1"/>
            </p:cNvGraphicFramePr>
            <p:nvPr/>
          </p:nvGraphicFramePr>
          <p:xfrm>
            <a:off x="2472" y="381"/>
            <a:ext cx="33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067" name="Equation" r:id="rId7" imgW="520474" imgH="380835" progId="Equation.DSMT4">
                    <p:embed/>
                  </p:oleObj>
                </mc:Choice>
                <mc:Fallback>
                  <p:oleObj name="Equation" r:id="rId7" imgW="520474" imgH="380835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381"/>
                          <a:ext cx="330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9" name="Object 15"/>
            <p:cNvGraphicFramePr>
              <a:graphicFrameLocks noChangeAspect="1"/>
            </p:cNvGraphicFramePr>
            <p:nvPr/>
          </p:nvGraphicFramePr>
          <p:xfrm>
            <a:off x="3720" y="345"/>
            <a:ext cx="164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068" name="Equation" r:id="rId9" imgW="2616200" imgH="431800" progId="Equation.DSMT4">
                    <p:embed/>
                  </p:oleObj>
                </mc:Choice>
                <mc:Fallback>
                  <p:oleObj name="Equation" r:id="rId9" imgW="2616200" imgH="431800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0" y="345"/>
                          <a:ext cx="164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0" name="Rectangle 17"/>
            <p:cNvSpPr>
              <a:spLocks noChangeArrowheads="1"/>
            </p:cNvSpPr>
            <p:nvPr/>
          </p:nvSpPr>
          <p:spPr bwMode="auto">
            <a:xfrm>
              <a:off x="2696" y="315"/>
              <a:ext cx="129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即为曲面  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90130" name="Rectangle 18"/>
          <p:cNvSpPr>
            <a:spLocks noChangeArrowheads="1"/>
          </p:cNvSpPr>
          <p:nvPr/>
        </p:nvSpPr>
        <p:spPr bwMode="auto">
          <a:xfrm>
            <a:off x="6553200" y="2820988"/>
            <a:ext cx="2438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i="1">
                <a:latin typeface="Times New Roman" panose="02020603050405020304" pitchFamily="18" charset="0"/>
              </a:rPr>
              <a:t>P </a:t>
            </a:r>
            <a:r>
              <a:rPr lang="zh-CN" altLang="en-US" b="1">
                <a:latin typeface="Times New Roman" panose="02020603050405020304" pitchFamily="18" charset="0"/>
              </a:rPr>
              <a:t>的切平面．</a:t>
            </a:r>
          </a:p>
        </p:txBody>
      </p:sp>
      <p:grpSp>
        <p:nvGrpSpPr>
          <p:cNvPr id="90131" name="Group 19"/>
          <p:cNvGrpSpPr>
            <a:grpSpLocks/>
          </p:cNvGrpSpPr>
          <p:nvPr/>
        </p:nvGrpSpPr>
        <p:grpSpPr bwMode="auto">
          <a:xfrm>
            <a:off x="1454150" y="3533774"/>
            <a:ext cx="7791450" cy="541338"/>
            <a:chOff x="421" y="1203"/>
            <a:chExt cx="4908" cy="341"/>
          </a:xfrm>
        </p:grpSpPr>
        <p:graphicFrame>
          <p:nvGraphicFramePr>
            <p:cNvPr id="37904" name="Object 20"/>
            <p:cNvGraphicFramePr>
              <a:graphicFrameLocks noChangeAspect="1"/>
            </p:cNvGraphicFramePr>
            <p:nvPr/>
          </p:nvGraphicFramePr>
          <p:xfrm>
            <a:off x="421" y="1262"/>
            <a:ext cx="126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069" name="Equation" r:id="rId11" imgW="203040" imgH="419040" progId="Equation.DSMT4">
                    <p:embed/>
                  </p:oleObj>
                </mc:Choice>
                <mc:Fallback>
                  <p:oleObj name="Equation" r:id="rId11" imgW="203040" imgH="41904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" y="1262"/>
                          <a:ext cx="126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5" name="Object 21"/>
            <p:cNvGraphicFramePr>
              <a:graphicFrameLocks noChangeAspect="1"/>
            </p:cNvGraphicFramePr>
            <p:nvPr/>
          </p:nvGraphicFramePr>
          <p:xfrm>
            <a:off x="2141" y="1262"/>
            <a:ext cx="182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070" name="Equation" r:id="rId13" imgW="2895600" imgH="431800" progId="Equation.DSMT4">
                    <p:embed/>
                  </p:oleObj>
                </mc:Choice>
                <mc:Fallback>
                  <p:oleObj name="Equation" r:id="rId13" imgW="2895600" imgH="43180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41" y="1262"/>
                          <a:ext cx="182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6" name="Rectangle 22"/>
            <p:cNvSpPr>
              <a:spLocks noChangeArrowheads="1"/>
            </p:cNvSpPr>
            <p:nvPr/>
          </p:nvSpPr>
          <p:spPr bwMode="auto">
            <a:xfrm>
              <a:off x="502" y="1217"/>
              <a:ext cx="18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(</a:t>
              </a:r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必要性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)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若曲面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37907" name="Rectangle 23"/>
            <p:cNvSpPr>
              <a:spLocks noChangeArrowheads="1"/>
            </p:cNvSpPr>
            <p:nvPr/>
          </p:nvSpPr>
          <p:spPr bwMode="auto">
            <a:xfrm>
              <a:off x="3840" y="1203"/>
              <a:ext cx="14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存在不平行于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90136" name="Rectangle 24"/>
          <p:cNvSpPr>
            <a:spLocks noChangeArrowheads="1"/>
          </p:cNvSpPr>
          <p:nvPr/>
        </p:nvSpPr>
        <p:spPr bwMode="auto">
          <a:xfrm>
            <a:off x="9067800" y="3508374"/>
            <a:ext cx="2736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i="1" dirty="0">
                <a:latin typeface="Times New Roman" panose="02020603050405020304" pitchFamily="18" charset="0"/>
              </a:rPr>
              <a:t>z </a:t>
            </a:r>
            <a:r>
              <a:rPr lang="zh-CN" altLang="en-US" b="1" dirty="0">
                <a:latin typeface="Times New Roman" panose="02020603050405020304" pitchFamily="18" charset="0"/>
              </a:rPr>
              <a:t>轴的切平面                </a:t>
            </a:r>
          </a:p>
        </p:txBody>
      </p:sp>
      <p:graphicFrame>
        <p:nvGraphicFramePr>
          <p:cNvPr id="90137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7742516"/>
              </p:ext>
            </p:extLst>
          </p:nvPr>
        </p:nvGraphicFramePr>
        <p:xfrm>
          <a:off x="3382963" y="4379911"/>
          <a:ext cx="46863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71" name="Equation" r:id="rId15" imgW="4686300" imgH="431800" progId="Equation.DSMT4">
                  <p:embed/>
                </p:oleObj>
              </mc:Choice>
              <mc:Fallback>
                <p:oleObj name="Equation" r:id="rId15" imgW="4686300" imgH="4318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963" y="4379911"/>
                        <a:ext cx="46863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6135688" y="2097088"/>
            <a:ext cx="3397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根据定义 </a:t>
            </a:r>
            <a:r>
              <a:rPr lang="en-US" altLang="zh-CN" b="1">
                <a:latin typeface="Times New Roman" panose="02020603050405020304" pitchFamily="18" charset="0"/>
              </a:rPr>
              <a:t>3 </a:t>
            </a:r>
            <a:r>
              <a:rPr lang="zh-CN" altLang="en-US" b="1">
                <a:latin typeface="Times New Roman" panose="02020603050405020304" pitchFamily="18" charset="0"/>
              </a:rPr>
              <a:t>便知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平面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3683001" y="685801"/>
          <a:ext cx="6575425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72" name="Equation" r:id="rId17" imgW="6578280" imgH="1612800" progId="Equation.DSMT4">
                  <p:embed/>
                </p:oleObj>
              </mc:Choice>
              <mc:Fallback>
                <p:oleObj name="Equation" r:id="rId17" imgW="6578280" imgH="1612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1" y="685801"/>
                        <a:ext cx="6575425" cy="160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0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90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30" grpId="0"/>
      <p:bldP spid="90136" grpId="0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06" name="Rectangle 18"/>
          <p:cNvSpPr>
            <a:spLocks noChangeArrowheads="1"/>
          </p:cNvSpPr>
          <p:nvPr/>
        </p:nvSpPr>
        <p:spPr bwMode="auto">
          <a:xfrm>
            <a:off x="1912938" y="628651"/>
            <a:ext cx="9212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第一步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 </a:t>
            </a:r>
            <a:r>
              <a:rPr lang="en-US" altLang="zh-CN" b="1" i="1" dirty="0">
                <a:latin typeface="Times New Roman" panose="02020603050405020304" pitchFamily="18" charset="0"/>
              </a:rPr>
              <a:t>Q 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y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z</a:t>
            </a:r>
            <a:r>
              <a:rPr lang="en-US" altLang="zh-CN" b="1" dirty="0">
                <a:latin typeface="Times New Roman" panose="02020603050405020304" pitchFamily="18" charset="0"/>
              </a:rPr>
              <a:t>)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是曲面上任意一点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由 </a:t>
            </a:r>
            <a:r>
              <a:rPr lang="en-US" altLang="zh-CN" b="1" i="1" dirty="0">
                <a:latin typeface="Times New Roman" panose="02020603050405020304" pitchFamily="18" charset="0"/>
              </a:rPr>
              <a:t>Q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到这个平面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89108" name="Rectangle 20"/>
          <p:cNvSpPr>
            <a:spLocks noChangeArrowheads="1"/>
          </p:cNvSpPr>
          <p:nvPr/>
        </p:nvSpPr>
        <p:spPr bwMode="auto">
          <a:xfrm>
            <a:off x="2333625" y="1288584"/>
            <a:ext cx="17171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的距离为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910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940375"/>
              </p:ext>
            </p:extLst>
          </p:nvPr>
        </p:nvGraphicFramePr>
        <p:xfrm>
          <a:off x="3781425" y="1989139"/>
          <a:ext cx="51720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30" name="Equation" r:id="rId3" imgW="5181600" imgH="1016000" progId="Equation.DSMT4">
                  <p:embed/>
                </p:oleObj>
              </mc:Choice>
              <mc:Fallback>
                <p:oleObj name="Equation" r:id="rId3" imgW="5181600" imgH="10160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425" y="1989139"/>
                        <a:ext cx="5172075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9116" name="Group 28"/>
          <p:cNvGrpSpPr>
            <a:grpSpLocks/>
          </p:cNvGrpSpPr>
          <p:nvPr/>
        </p:nvGrpSpPr>
        <p:grpSpPr bwMode="auto">
          <a:xfrm>
            <a:off x="2486025" y="4343401"/>
            <a:ext cx="7343775" cy="847725"/>
            <a:chOff x="361" y="1162"/>
            <a:chExt cx="4626" cy="534"/>
          </a:xfrm>
        </p:grpSpPr>
        <p:graphicFrame>
          <p:nvGraphicFramePr>
            <p:cNvPr id="38927" name="Object 29"/>
            <p:cNvGraphicFramePr>
              <a:graphicFrameLocks noChangeAspect="1"/>
            </p:cNvGraphicFramePr>
            <p:nvPr/>
          </p:nvGraphicFramePr>
          <p:xfrm>
            <a:off x="2765" y="1298"/>
            <a:ext cx="792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31" name="Equation" r:id="rId5" imgW="1256755" imgH="393529" progId="Equation.DSMT4">
                    <p:embed/>
                  </p:oleObj>
                </mc:Choice>
                <mc:Fallback>
                  <p:oleObj name="Equation" r:id="rId5" imgW="1256755" imgH="393529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5" y="1298"/>
                          <a:ext cx="792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8" name="Object 30"/>
            <p:cNvGraphicFramePr>
              <a:graphicFrameLocks noChangeAspect="1"/>
            </p:cNvGraphicFramePr>
            <p:nvPr/>
          </p:nvGraphicFramePr>
          <p:xfrm>
            <a:off x="4137" y="1162"/>
            <a:ext cx="666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32" name="Equation" r:id="rId7" imgW="1054100" imgH="850900" progId="Equation.DSMT4">
                    <p:embed/>
                  </p:oleObj>
                </mc:Choice>
                <mc:Fallback>
                  <p:oleObj name="Equation" r:id="rId7" imgW="1054100" imgH="850900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7" y="1162"/>
                          <a:ext cx="666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9" name="Rectangle 31"/>
            <p:cNvSpPr>
              <a:spLocks noChangeArrowheads="1"/>
            </p:cNvSpPr>
            <p:nvPr/>
          </p:nvSpPr>
          <p:spPr bwMode="auto">
            <a:xfrm>
              <a:off x="361" y="1251"/>
              <a:ext cx="27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由切平面的定义知道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当    </a:t>
              </a:r>
            </a:p>
          </p:txBody>
        </p:sp>
        <p:sp>
          <p:nvSpPr>
            <p:cNvPr id="38930" name="Rectangle 32"/>
            <p:cNvSpPr>
              <a:spLocks noChangeArrowheads="1"/>
            </p:cNvSpPr>
            <p:nvPr/>
          </p:nvSpPr>
          <p:spPr bwMode="auto">
            <a:xfrm>
              <a:off x="3500" y="1251"/>
              <a:ext cx="7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有 </a:t>
              </a:r>
            </a:p>
          </p:txBody>
        </p:sp>
        <p:sp>
          <p:nvSpPr>
            <p:cNvPr id="38931" name="Rectangle 33"/>
            <p:cNvSpPr>
              <a:spLocks noChangeArrowheads="1"/>
            </p:cNvSpPr>
            <p:nvPr/>
          </p:nvSpPr>
          <p:spPr bwMode="auto">
            <a:xfrm>
              <a:off x="4815" y="1251"/>
              <a:ext cx="1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Times New Roman" panose="02020603050405020304" pitchFamily="18" charset="0"/>
                </a:rPr>
                <a:t>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38925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468698"/>
              </p:ext>
            </p:extLst>
          </p:nvPr>
        </p:nvGraphicFramePr>
        <p:xfrm>
          <a:off x="3317875" y="3124201"/>
          <a:ext cx="5838825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33" name="Equation" r:id="rId9" imgW="5841720" imgH="431640" progId="Equation.DSMT4">
                  <p:embed/>
                </p:oleObj>
              </mc:Choice>
              <mc:Fallback>
                <p:oleObj name="Equation" r:id="rId9" imgW="5841720" imgH="43164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75" y="3124201"/>
                        <a:ext cx="5838825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6" name="Text Box 37"/>
          <p:cNvSpPr txBox="1">
            <a:spLocks noChangeArrowheads="1"/>
          </p:cNvSpPr>
          <p:nvPr/>
        </p:nvSpPr>
        <p:spPr bwMode="auto">
          <a:xfrm>
            <a:off x="2524125" y="3035301"/>
            <a:ext cx="574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令 </a:t>
            </a:r>
          </a:p>
        </p:txBody>
      </p:sp>
      <p:graphicFrame>
        <p:nvGraphicFramePr>
          <p:cNvPr id="3893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103668"/>
              </p:ext>
            </p:extLst>
          </p:nvPr>
        </p:nvGraphicFramePr>
        <p:xfrm>
          <a:off x="3394074" y="3695700"/>
          <a:ext cx="6057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34" name="Equation" r:id="rId11" imgW="6057720" imgH="571320" progId="Equation.DSMT4">
                  <p:embed/>
                </p:oleObj>
              </mc:Choice>
              <mc:Fallback>
                <p:oleObj name="Equation" r:id="rId11" imgW="6057720" imgH="57132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074" y="3695700"/>
                        <a:ext cx="60579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4" name="Text Box 37"/>
          <p:cNvSpPr txBox="1">
            <a:spLocks noChangeArrowheads="1"/>
          </p:cNvSpPr>
          <p:nvPr/>
        </p:nvSpPr>
        <p:spPr bwMode="auto">
          <a:xfrm>
            <a:off x="2479675" y="3771901"/>
            <a:ext cx="574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latin typeface="Times New Roman" panose="02020603050405020304" pitchFamily="18" charset="0"/>
              </a:rPr>
              <a:t>则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89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06" grpId="0"/>
      <p:bldP spid="89108" grpId="0"/>
      <p:bldP spid="38926" grpId="0"/>
      <p:bldP spid="389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836045"/>
              </p:ext>
            </p:extLst>
          </p:nvPr>
        </p:nvGraphicFramePr>
        <p:xfrm>
          <a:off x="3619500" y="1470025"/>
          <a:ext cx="34417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2" name="Equation" r:id="rId3" imgW="3441600" imgH="939600" progId="Equation.DSMT4">
                  <p:embed/>
                </p:oleObj>
              </mc:Choice>
              <mc:Fallback>
                <p:oleObj name="Equation" r:id="rId3" imgW="3441600" imgH="939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1470025"/>
                        <a:ext cx="34417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77" name="Rectangle 13"/>
          <p:cNvSpPr>
            <a:spLocks noChangeArrowheads="1"/>
          </p:cNvSpPr>
          <p:nvPr/>
        </p:nvSpPr>
        <p:spPr bwMode="auto">
          <a:xfrm>
            <a:off x="2190751" y="2524126"/>
            <a:ext cx="15224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由此得   </a:t>
            </a:r>
          </a:p>
        </p:txBody>
      </p:sp>
      <p:graphicFrame>
        <p:nvGraphicFramePr>
          <p:cNvPr id="8807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262929"/>
              </p:ext>
            </p:extLst>
          </p:nvPr>
        </p:nvGraphicFramePr>
        <p:xfrm>
          <a:off x="3543301" y="3100389"/>
          <a:ext cx="35083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3" name="Equation" r:id="rId5" imgW="3504960" imgH="812520" progId="Equation.DSMT4">
                  <p:embed/>
                </p:oleObj>
              </mc:Choice>
              <mc:Fallback>
                <p:oleObj name="Equation" r:id="rId5" imgW="3504960" imgH="81252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1" y="3100389"/>
                        <a:ext cx="3508375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8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074173"/>
              </p:ext>
            </p:extLst>
          </p:nvPr>
        </p:nvGraphicFramePr>
        <p:xfrm>
          <a:off x="4592636" y="5410201"/>
          <a:ext cx="39433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4" name="Equation" r:id="rId7" imgW="3937000" imgH="393700" progId="Equation.DSMT4">
                  <p:embed/>
                </p:oleObj>
              </mc:Choice>
              <mc:Fallback>
                <p:oleObj name="Equation" r:id="rId7" imgW="3937000" imgH="3937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2636" y="5410201"/>
                        <a:ext cx="394335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8085" name="Group 21"/>
          <p:cNvGrpSpPr>
            <a:grpSpLocks/>
          </p:cNvGrpSpPr>
          <p:nvPr/>
        </p:nvGrpSpPr>
        <p:grpSpPr bwMode="auto">
          <a:xfrm>
            <a:off x="1844674" y="4071938"/>
            <a:ext cx="9204325" cy="538162"/>
            <a:chOff x="394" y="316"/>
            <a:chExt cx="5798" cy="339"/>
          </a:xfrm>
        </p:grpSpPr>
        <p:graphicFrame>
          <p:nvGraphicFramePr>
            <p:cNvPr id="39951" name="Object 22"/>
            <p:cNvGraphicFramePr>
              <a:graphicFrameLocks noChangeAspect="1"/>
            </p:cNvGraphicFramePr>
            <p:nvPr/>
          </p:nvGraphicFramePr>
          <p:xfrm>
            <a:off x="2526" y="370"/>
            <a:ext cx="26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95" name="Equation" r:id="rId9" imgW="418918" imgH="393529" progId="Equation.DSMT4">
                    <p:embed/>
                  </p:oleObj>
                </mc:Choice>
                <mc:Fallback>
                  <p:oleObj name="Equation" r:id="rId9" imgW="418918" imgH="393529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6" y="370"/>
                          <a:ext cx="26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52" name="Object 23"/>
            <p:cNvGraphicFramePr>
              <a:graphicFrameLocks noChangeAspect="1"/>
            </p:cNvGraphicFramePr>
            <p:nvPr/>
          </p:nvGraphicFramePr>
          <p:xfrm>
            <a:off x="3190" y="370"/>
            <a:ext cx="105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96" name="Equation" r:id="rId11" imgW="1663700" imgH="431800" progId="Equation.DSMT4">
                    <p:embed/>
                  </p:oleObj>
                </mc:Choice>
                <mc:Fallback>
                  <p:oleObj name="Equation" r:id="rId11" imgW="1663700" imgH="431800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0" y="370"/>
                          <a:ext cx="105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53" name="Rectangle 24"/>
            <p:cNvSpPr>
              <a:spLocks noChangeArrowheads="1"/>
            </p:cNvSpPr>
            <p:nvPr/>
          </p:nvSpPr>
          <p:spPr bwMode="auto">
            <a:xfrm>
              <a:off x="394" y="316"/>
              <a:ext cx="22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第二步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分析</a:t>
              </a:r>
              <a:r>
                <a:rPr lang="en-US" altLang="zh-CN" b="1" dirty="0">
                  <a:latin typeface="Times New Roman" panose="02020603050405020304" pitchFamily="18" charset="0"/>
                </a:rPr>
                <a:t>: </a:t>
              </a:r>
              <a:r>
                <a:rPr lang="zh-CN" altLang="en-US" b="1" dirty="0">
                  <a:latin typeface="Times New Roman" panose="02020603050405020304" pitchFamily="18" charset="0"/>
                </a:rPr>
                <a:t>要证明 </a:t>
              </a:r>
            </a:p>
          </p:txBody>
        </p:sp>
        <p:sp>
          <p:nvSpPr>
            <p:cNvPr id="39954" name="Rectangle 25"/>
            <p:cNvSpPr>
              <a:spLocks noChangeArrowheads="1"/>
            </p:cNvSpPr>
            <p:nvPr/>
          </p:nvSpPr>
          <p:spPr bwMode="auto">
            <a:xfrm>
              <a:off x="2722" y="316"/>
              <a:ext cx="7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在点   </a:t>
              </a:r>
            </a:p>
          </p:txBody>
        </p:sp>
        <p:sp>
          <p:nvSpPr>
            <p:cNvPr id="39955" name="Rectangle 26"/>
            <p:cNvSpPr>
              <a:spLocks noChangeArrowheads="1"/>
            </p:cNvSpPr>
            <p:nvPr/>
          </p:nvSpPr>
          <p:spPr bwMode="auto">
            <a:xfrm>
              <a:off x="4134" y="328"/>
              <a:ext cx="205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可微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事实上就是</a:t>
              </a:r>
            </a:p>
          </p:txBody>
        </p:sp>
      </p:grpSp>
      <p:sp>
        <p:nvSpPr>
          <p:cNvPr id="88091" name="Text Box 27"/>
          <p:cNvSpPr txBox="1">
            <a:spLocks noChangeArrowheads="1"/>
          </p:cNvSpPr>
          <p:nvPr/>
        </p:nvSpPr>
        <p:spPr bwMode="auto">
          <a:xfrm>
            <a:off x="2253678" y="4648201"/>
            <a:ext cx="117532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需证   </a:t>
            </a:r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2165351" y="685801"/>
            <a:ext cx="6099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因此对于充分接近的 </a:t>
            </a:r>
            <a:r>
              <a:rPr lang="en-US" altLang="zh-CN" b="1" i="1">
                <a:latin typeface="Times New Roman" panose="02020603050405020304" pitchFamily="18" charset="0"/>
              </a:rPr>
              <a:t>P </a:t>
            </a:r>
            <a:r>
              <a:rPr lang="zh-CN" altLang="en-US" b="1">
                <a:latin typeface="Times New Roman" panose="02020603050405020304" pitchFamily="18" charset="0"/>
              </a:rPr>
              <a:t>与 </a:t>
            </a:r>
            <a:r>
              <a:rPr lang="en-US" altLang="zh-CN" b="1" i="1">
                <a:latin typeface="Times New Roman" panose="02020603050405020304" pitchFamily="18" charset="0"/>
              </a:rPr>
              <a:t>Q</a:t>
            </a:r>
            <a:r>
              <a:rPr lang="en-US" altLang="zh-CN" b="1">
                <a:latin typeface="Times New Roman" panose="02020603050405020304" pitchFamily="18" charset="0"/>
              </a:rPr>
              <a:t>,  </a:t>
            </a:r>
            <a:r>
              <a:rPr lang="zh-CN" altLang="en-US" b="1">
                <a:latin typeface="Times New Roman" panose="02020603050405020304" pitchFamily="18" charset="0"/>
              </a:rPr>
              <a:t>有           </a:t>
            </a: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412392"/>
              </p:ext>
            </p:extLst>
          </p:nvPr>
        </p:nvGraphicFramePr>
        <p:xfrm>
          <a:off x="7150100" y="1447800"/>
          <a:ext cx="26797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7" name="Equation" r:id="rId13" imgW="2679480" imgH="990360" progId="Equation.DSMT4">
                  <p:embed/>
                </p:oleObj>
              </mc:Choice>
              <mc:Fallback>
                <p:oleObj name="Equation" r:id="rId13" imgW="2679480" imgH="99036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100" y="1447800"/>
                        <a:ext cx="26797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7984711"/>
              </p:ext>
            </p:extLst>
          </p:nvPr>
        </p:nvGraphicFramePr>
        <p:xfrm>
          <a:off x="6896100" y="3124201"/>
          <a:ext cx="232568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8" name="Equation" r:id="rId15" imgW="2323800" imgH="812520" progId="Equation.DSMT4">
                  <p:embed/>
                </p:oleObj>
              </mc:Choice>
              <mc:Fallback>
                <p:oleObj name="Equation" r:id="rId15" imgW="2323800" imgH="81252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6100" y="3124201"/>
                        <a:ext cx="2325688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8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88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88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8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8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7" grpId="0"/>
      <p:bldP spid="88091" grpId="0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4" name="Object 4"/>
          <p:cNvGraphicFramePr>
            <a:graphicFrameLocks noChangeAspect="1"/>
          </p:cNvGraphicFramePr>
          <p:nvPr/>
        </p:nvGraphicFramePr>
        <p:xfrm>
          <a:off x="2413001" y="477839"/>
          <a:ext cx="583882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8" name="Equation" r:id="rId3" imgW="5842000" imgH="901700" progId="Equation.DSMT4">
                  <p:embed/>
                </p:oleObj>
              </mc:Choice>
              <mc:Fallback>
                <p:oleObj name="Equation" r:id="rId3" imgW="5842000" imgH="901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1" y="477839"/>
                        <a:ext cx="5838825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3" name="Object 3"/>
          <p:cNvGraphicFramePr>
            <a:graphicFrameLocks noChangeAspect="1"/>
          </p:cNvGraphicFramePr>
          <p:nvPr/>
        </p:nvGraphicFramePr>
        <p:xfrm>
          <a:off x="3143251" y="1557339"/>
          <a:ext cx="6397625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9" name="Equation" r:id="rId5" imgW="6400800" imgH="1041400" progId="Equation.DSMT4">
                  <p:embed/>
                </p:oleObj>
              </mc:Choice>
              <mc:Fallback>
                <p:oleObj name="Equation" r:id="rId5" imgW="6400800" imgH="1041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1" y="1557339"/>
                        <a:ext cx="6397625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2" name="Object 2"/>
          <p:cNvGraphicFramePr>
            <a:graphicFrameLocks noChangeAspect="1"/>
          </p:cNvGraphicFramePr>
          <p:nvPr/>
        </p:nvGraphicFramePr>
        <p:xfrm>
          <a:off x="4156076" y="2862264"/>
          <a:ext cx="42322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0" name="Equation" r:id="rId7" imgW="4229100" imgH="1003300" progId="Equation.DSMT4">
                  <p:embed/>
                </p:oleObj>
              </mc:Choice>
              <mc:Fallback>
                <p:oleObj name="Equation" r:id="rId7" imgW="4229100" imgH="10033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6076" y="2862264"/>
                        <a:ext cx="423227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7057" name="Group 17"/>
          <p:cNvGrpSpPr>
            <a:grpSpLocks/>
          </p:cNvGrpSpPr>
          <p:nvPr/>
        </p:nvGrpSpPr>
        <p:grpSpPr bwMode="auto">
          <a:xfrm>
            <a:off x="2144714" y="4162426"/>
            <a:ext cx="7862887" cy="523875"/>
            <a:chOff x="385" y="335"/>
            <a:chExt cx="4953" cy="330"/>
          </a:xfrm>
        </p:grpSpPr>
        <p:sp>
          <p:nvSpPr>
            <p:cNvPr id="40975" name="Rectangle 18"/>
            <p:cNvSpPr>
              <a:spLocks noChangeArrowheads="1"/>
            </p:cNvSpPr>
            <p:nvPr/>
          </p:nvSpPr>
          <p:spPr bwMode="auto">
            <a:xfrm>
              <a:off x="385" y="335"/>
              <a:ext cx="192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cs typeface="Times New Roman" panose="02020603050405020304" pitchFamily="18" charset="0"/>
                </a:rPr>
                <a:t>因此</a:t>
              </a:r>
              <a:r>
                <a:rPr lang="en-US" altLang="zh-CN" b="1">
                  <a:cs typeface="Times New Roman" panose="02020603050405020304" pitchFamily="18" charset="0"/>
                </a:rPr>
                <a:t>,  </a:t>
              </a:r>
              <a:r>
                <a:rPr lang="zh-CN" altLang="en-US" b="1">
                  <a:cs typeface="Times New Roman" panose="02020603050405020304" pitchFamily="18" charset="0"/>
                </a:rPr>
                <a:t>若能证得当 </a:t>
              </a:r>
              <a:endParaRPr lang="zh-CN" altLang="en-US" b="1"/>
            </a:p>
          </p:txBody>
        </p:sp>
        <p:graphicFrame>
          <p:nvGraphicFramePr>
            <p:cNvPr id="40976" name="Object 19"/>
            <p:cNvGraphicFramePr>
              <a:graphicFrameLocks noChangeAspect="1"/>
            </p:cNvGraphicFramePr>
            <p:nvPr/>
          </p:nvGraphicFramePr>
          <p:xfrm>
            <a:off x="2200" y="381"/>
            <a:ext cx="313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1" name="Equation" r:id="rId9" imgW="4978400" imgH="431800" progId="Equation.DSMT4">
                    <p:embed/>
                  </p:oleObj>
                </mc:Choice>
                <mc:Fallback>
                  <p:oleObj name="Equation" r:id="rId9" imgW="4978400" imgH="43180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0" y="381"/>
                          <a:ext cx="313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7060" name="Group 20"/>
          <p:cNvGrpSpPr>
            <a:grpSpLocks/>
          </p:cNvGrpSpPr>
          <p:nvPr/>
        </p:nvGrpSpPr>
        <p:grpSpPr bwMode="auto">
          <a:xfrm>
            <a:off x="2135188" y="4867276"/>
            <a:ext cx="3001962" cy="665163"/>
            <a:chOff x="379" y="743"/>
            <a:chExt cx="1891" cy="419"/>
          </a:xfrm>
        </p:grpSpPr>
        <p:sp>
          <p:nvSpPr>
            <p:cNvPr id="40973" name="Rectangle 21"/>
            <p:cNvSpPr>
              <a:spLocks noChangeArrowheads="1"/>
            </p:cNvSpPr>
            <p:nvPr/>
          </p:nvSpPr>
          <p:spPr bwMode="auto">
            <a:xfrm>
              <a:off x="379" y="743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cs typeface="Times New Roman" panose="02020603050405020304" pitchFamily="18" charset="0"/>
                </a:rPr>
                <a:t>则有</a:t>
              </a:r>
              <a:endParaRPr lang="zh-CN" altLang="en-US" b="1"/>
            </a:p>
          </p:txBody>
        </p:sp>
        <p:graphicFrame>
          <p:nvGraphicFramePr>
            <p:cNvPr id="40974" name="Object 22"/>
            <p:cNvGraphicFramePr>
              <a:graphicFrameLocks noChangeAspect="1"/>
            </p:cNvGraphicFramePr>
            <p:nvPr/>
          </p:nvGraphicFramePr>
          <p:xfrm>
            <a:off x="884" y="772"/>
            <a:ext cx="1386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2" name="Equation" r:id="rId11" imgW="2197100" imgH="622300" progId="Equation.DSMT4">
                    <p:embed/>
                  </p:oleObj>
                </mc:Choice>
                <mc:Fallback>
                  <p:oleObj name="Equation" r:id="rId11" imgW="2197100" imgH="622300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772"/>
                          <a:ext cx="1386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7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40" name="Group 24"/>
          <p:cNvGrpSpPr>
            <a:grpSpLocks/>
          </p:cNvGrpSpPr>
          <p:nvPr/>
        </p:nvGrpSpPr>
        <p:grpSpPr bwMode="auto">
          <a:xfrm>
            <a:off x="1752600" y="611188"/>
            <a:ext cx="7859712" cy="914400"/>
            <a:chOff x="385" y="1156"/>
            <a:chExt cx="4951" cy="576"/>
          </a:xfrm>
        </p:grpSpPr>
        <p:graphicFrame>
          <p:nvGraphicFramePr>
            <p:cNvPr id="41998" name="Object 9"/>
            <p:cNvGraphicFramePr>
              <a:graphicFrameLocks noChangeAspect="1"/>
            </p:cNvGraphicFramePr>
            <p:nvPr/>
          </p:nvGraphicFramePr>
          <p:xfrm>
            <a:off x="1746" y="1156"/>
            <a:ext cx="1582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37" name="Equation" r:id="rId3" imgW="2514600" imgH="914400" progId="Equation.DSMT4">
                    <p:embed/>
                  </p:oleObj>
                </mc:Choice>
                <mc:Fallback>
                  <p:oleObj name="Equation" r:id="rId3" imgW="2514600" imgH="91440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6" y="1156"/>
                          <a:ext cx="1582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999" name="Object 8"/>
            <p:cNvGraphicFramePr>
              <a:graphicFrameLocks noChangeAspect="1"/>
            </p:cNvGraphicFramePr>
            <p:nvPr/>
          </p:nvGraphicFramePr>
          <p:xfrm>
            <a:off x="3440" y="1283"/>
            <a:ext cx="1896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38" name="Equation" r:id="rId5" imgW="3009900" imgH="431800" progId="Equation.DSMT4">
                    <p:embed/>
                  </p:oleObj>
                </mc:Choice>
                <mc:Fallback>
                  <p:oleObj name="Equation" r:id="rId5" imgW="3009900" imgH="4318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40" y="1283"/>
                          <a:ext cx="1896" cy="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000" name="Rectangle 10"/>
            <p:cNvSpPr>
              <a:spLocks noChangeArrowheads="1"/>
            </p:cNvSpPr>
            <p:nvPr/>
          </p:nvSpPr>
          <p:spPr bwMode="auto">
            <a:xfrm>
              <a:off x="385" y="1252"/>
              <a:ext cx="140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</a:rPr>
                <a:t>第三步  </a:t>
              </a:r>
              <a:r>
                <a:rPr lang="zh-CN" altLang="en-US" b="1"/>
                <a:t>先证 </a:t>
              </a:r>
            </a:p>
          </p:txBody>
        </p:sp>
      </p:grp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2106614" y="1603375"/>
            <a:ext cx="1430337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/>
              <a:t>可推得  </a:t>
            </a:r>
          </a:p>
        </p:txBody>
      </p:sp>
      <p:graphicFrame>
        <p:nvGraphicFramePr>
          <p:cNvPr id="86031" name="Object 15"/>
          <p:cNvGraphicFramePr>
            <a:graphicFrameLocks noChangeAspect="1"/>
          </p:cNvGraphicFramePr>
          <p:nvPr/>
        </p:nvGraphicFramePr>
        <p:xfrm>
          <a:off x="3556001" y="1714500"/>
          <a:ext cx="372586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39" name="Equation" r:id="rId7" imgW="3822480" imgH="393480" progId="Equation.DSMT4">
                  <p:embed/>
                </p:oleObj>
              </mc:Choice>
              <mc:Fallback>
                <p:oleObj name="Equation" r:id="rId7" imgW="3822480" imgH="393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1" y="1714500"/>
                        <a:ext cx="3725863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33" name="Rectangle 17"/>
          <p:cNvSpPr>
            <a:spLocks noChangeArrowheads="1"/>
          </p:cNvSpPr>
          <p:nvPr/>
        </p:nvSpPr>
        <p:spPr bwMode="auto">
          <a:xfrm>
            <a:off x="2117725" y="3124201"/>
            <a:ext cx="9794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/>
              <a:t>故有 </a:t>
            </a:r>
          </a:p>
        </p:txBody>
      </p:sp>
      <p:graphicFrame>
        <p:nvGraphicFramePr>
          <p:cNvPr id="86034" name="Object 18"/>
          <p:cNvGraphicFramePr>
            <a:graphicFrameLocks noChangeAspect="1"/>
          </p:cNvGraphicFramePr>
          <p:nvPr/>
        </p:nvGraphicFramePr>
        <p:xfrm>
          <a:off x="3476625" y="3352800"/>
          <a:ext cx="5067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0" name="Equation" r:id="rId9" imgW="5067300" imgH="838200" progId="Equation.DSMT4">
                  <p:embed/>
                </p:oleObj>
              </mc:Choice>
              <mc:Fallback>
                <p:oleObj name="Equation" r:id="rId9" imgW="5067300" imgH="8382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25" y="3352800"/>
                        <a:ext cx="50673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1" name="Object 25"/>
          <p:cNvGraphicFramePr>
            <a:graphicFrameLocks noChangeAspect="1"/>
          </p:cNvGraphicFramePr>
          <p:nvPr/>
        </p:nvGraphicFramePr>
        <p:xfrm>
          <a:off x="3454400" y="4419600"/>
          <a:ext cx="51562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1" name="Equation" r:id="rId11" imgW="5295600" imgH="990360" progId="Equation.DSMT4">
                  <p:embed/>
                </p:oleObj>
              </mc:Choice>
              <mc:Fallback>
                <p:oleObj name="Equation" r:id="rId11" imgW="5295600" imgH="99036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400" y="4419600"/>
                        <a:ext cx="51562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5"/>
          <p:cNvGraphicFramePr>
            <a:graphicFrameLocks noChangeAspect="1"/>
          </p:cNvGraphicFramePr>
          <p:nvPr/>
        </p:nvGraphicFramePr>
        <p:xfrm>
          <a:off x="4314826" y="2298700"/>
          <a:ext cx="42957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2" name="Equation" r:id="rId13" imgW="4406760" imgH="838080" progId="Equation.DSMT4">
                  <p:embed/>
                </p:oleObj>
              </mc:Choice>
              <mc:Fallback>
                <p:oleObj name="Equation" r:id="rId13" imgW="4406760" imgH="8380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4826" y="2298700"/>
                        <a:ext cx="429577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5"/>
          <p:cNvGraphicFramePr>
            <a:graphicFrameLocks noChangeAspect="1"/>
          </p:cNvGraphicFramePr>
          <p:nvPr/>
        </p:nvGraphicFramePr>
        <p:xfrm>
          <a:off x="4391026" y="5549900"/>
          <a:ext cx="26955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3" name="Equation" r:id="rId15" imgW="2768400" imgH="393480" progId="Equation.DSMT4">
                  <p:embed/>
                </p:oleObj>
              </mc:Choice>
              <mc:Fallback>
                <p:oleObj name="Equation" r:id="rId15" imgW="2768400" imgH="39348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1026" y="5549900"/>
                        <a:ext cx="2695575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6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86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86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0" grpId="0"/>
      <p:bldP spid="860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12" name="Group 20"/>
          <p:cNvGrpSpPr>
            <a:grpSpLocks/>
          </p:cNvGrpSpPr>
          <p:nvPr/>
        </p:nvGrpSpPr>
        <p:grpSpPr bwMode="auto">
          <a:xfrm>
            <a:off x="1828800" y="388938"/>
            <a:ext cx="4586288" cy="914400"/>
            <a:chOff x="204" y="935"/>
            <a:chExt cx="2889" cy="576"/>
          </a:xfrm>
        </p:grpSpPr>
        <p:sp>
          <p:nvSpPr>
            <p:cNvPr id="43035" name="Rectangle 5"/>
            <p:cNvSpPr>
              <a:spLocks noChangeArrowheads="1"/>
            </p:cNvSpPr>
            <p:nvPr/>
          </p:nvSpPr>
          <p:spPr bwMode="auto">
            <a:xfrm>
              <a:off x="204" y="1026"/>
              <a:ext cx="8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cs typeface="Times New Roman" panose="02020603050405020304" pitchFamily="18" charset="0"/>
                </a:rPr>
                <a:t>第四步</a:t>
              </a:r>
              <a:r>
                <a:rPr lang="zh-CN" altLang="en-US" b="1">
                  <a:solidFill>
                    <a:srgbClr val="0000FF"/>
                  </a:solidFill>
                </a:rPr>
                <a:t> </a:t>
              </a:r>
            </a:p>
          </p:txBody>
        </p:sp>
        <p:graphicFrame>
          <p:nvGraphicFramePr>
            <p:cNvPr id="43036" name="Object 4"/>
            <p:cNvGraphicFramePr>
              <a:graphicFrameLocks noChangeAspect="1"/>
            </p:cNvGraphicFramePr>
            <p:nvPr/>
          </p:nvGraphicFramePr>
          <p:xfrm>
            <a:off x="1020" y="935"/>
            <a:ext cx="1890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93" name="Equation" r:id="rId3" imgW="2997200" imgH="914400" progId="Equation.DSMT4">
                    <p:embed/>
                  </p:oleObj>
                </mc:Choice>
                <mc:Fallback>
                  <p:oleObj name="Equation" r:id="rId3" imgW="2997200" imgH="91440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935"/>
                          <a:ext cx="1890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37" name="Rectangle 6"/>
            <p:cNvSpPr>
              <a:spLocks noChangeArrowheads="1"/>
            </p:cNvSpPr>
            <p:nvPr/>
          </p:nvSpPr>
          <p:spPr bwMode="auto">
            <a:xfrm>
              <a:off x="2925" y="1025"/>
              <a:ext cx="16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/>
                <a:t> </a:t>
              </a:r>
            </a:p>
          </p:txBody>
        </p:sp>
      </p:grpSp>
      <p:graphicFrame>
        <p:nvGraphicFramePr>
          <p:cNvPr id="84999" name="Object 7"/>
          <p:cNvGraphicFramePr>
            <a:graphicFrameLocks noChangeAspect="1"/>
          </p:cNvGraphicFramePr>
          <p:nvPr/>
        </p:nvGraphicFramePr>
        <p:xfrm>
          <a:off x="2743201" y="1524000"/>
          <a:ext cx="2309813" cy="152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4" name="Equation" r:id="rId5" imgW="2311200" imgH="1523880" progId="Equation.DSMT4">
                  <p:embed/>
                </p:oleObj>
              </mc:Choice>
              <mc:Fallback>
                <p:oleObj name="Equation" r:id="rId5" imgW="2311200" imgH="15238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1" y="1524000"/>
                        <a:ext cx="2309813" cy="152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5014" name="Group 22"/>
          <p:cNvGrpSpPr>
            <a:grpSpLocks/>
          </p:cNvGrpSpPr>
          <p:nvPr/>
        </p:nvGrpSpPr>
        <p:grpSpPr bwMode="auto">
          <a:xfrm>
            <a:off x="2195514" y="3581401"/>
            <a:ext cx="8112125" cy="519113"/>
            <a:chOff x="355" y="3058"/>
            <a:chExt cx="5110" cy="327"/>
          </a:xfrm>
        </p:grpSpPr>
        <p:graphicFrame>
          <p:nvGraphicFramePr>
            <p:cNvPr id="43032" name="Object 14"/>
            <p:cNvGraphicFramePr>
              <a:graphicFrameLocks noChangeAspect="1"/>
            </p:cNvGraphicFramePr>
            <p:nvPr/>
          </p:nvGraphicFramePr>
          <p:xfrm>
            <a:off x="3768" y="3103"/>
            <a:ext cx="105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95" name="Equation" r:id="rId7" imgW="1663700" imgH="431800" progId="Equation.DSMT4">
                    <p:embed/>
                  </p:oleObj>
                </mc:Choice>
                <mc:Fallback>
                  <p:oleObj name="Equation" r:id="rId7" imgW="1663700" imgH="4318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68" y="3103"/>
                          <a:ext cx="105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33" name="Rectangle 16"/>
            <p:cNvSpPr>
              <a:spLocks noChangeArrowheads="1"/>
            </p:cNvSpPr>
            <p:nvPr/>
          </p:nvSpPr>
          <p:spPr bwMode="auto">
            <a:xfrm>
              <a:off x="355" y="3058"/>
              <a:ext cx="354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根据第二步的分析，这就证得</a:t>
              </a:r>
              <a:r>
                <a:rPr lang="zh-CN" altLang="en-US" b="1">
                  <a:latin typeface="Times New Roman" panose="02020603050405020304" pitchFamily="18" charset="0"/>
                </a:rPr>
                <a:t>在点 </a:t>
              </a:r>
            </a:p>
          </p:txBody>
        </p:sp>
        <p:sp>
          <p:nvSpPr>
            <p:cNvPr id="43034" name="Rectangle 18"/>
            <p:cNvSpPr>
              <a:spLocks noChangeArrowheads="1"/>
            </p:cNvSpPr>
            <p:nvPr/>
          </p:nvSpPr>
          <p:spPr bwMode="auto">
            <a:xfrm>
              <a:off x="4752" y="3058"/>
              <a:ext cx="71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可微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zh-CN" b="1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85015" name="Group 23"/>
          <p:cNvGrpSpPr>
            <a:grpSpLocks/>
          </p:cNvGrpSpPr>
          <p:nvPr/>
        </p:nvGrpSpPr>
        <p:grpSpPr bwMode="auto">
          <a:xfrm>
            <a:off x="1466851" y="4114801"/>
            <a:ext cx="7907337" cy="565151"/>
            <a:chOff x="355" y="319"/>
            <a:chExt cx="4981" cy="356"/>
          </a:xfrm>
        </p:grpSpPr>
        <p:grpSp>
          <p:nvGrpSpPr>
            <p:cNvPr id="43027" name="Group 24"/>
            <p:cNvGrpSpPr>
              <a:grpSpLocks/>
            </p:cNvGrpSpPr>
            <p:nvPr/>
          </p:nvGrpSpPr>
          <p:grpSpPr bwMode="auto">
            <a:xfrm>
              <a:off x="355" y="345"/>
              <a:ext cx="3582" cy="330"/>
              <a:chOff x="391" y="345"/>
              <a:chExt cx="3582" cy="330"/>
            </a:xfrm>
          </p:grpSpPr>
          <p:graphicFrame>
            <p:nvGraphicFramePr>
              <p:cNvPr id="43029" name="Object 2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8155403"/>
                  </p:ext>
                </p:extLst>
              </p:nvPr>
            </p:nvGraphicFramePr>
            <p:xfrm>
              <a:off x="2923" y="367"/>
              <a:ext cx="1050" cy="2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196" name="Equation" r:id="rId9" imgW="1663700" imgH="431800" progId="Equation.DSMT4">
                      <p:embed/>
                    </p:oleObj>
                  </mc:Choice>
                  <mc:Fallback>
                    <p:oleObj name="Equation" r:id="rId9" imgW="1663700" imgH="431800" progId="Equation.DSMT4">
                      <p:embed/>
                      <p:pic>
                        <p:nvPicPr>
                          <p:cNvPr id="0" name="Object 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23" y="367"/>
                            <a:ext cx="1050" cy="2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3030" name="Rectangle 26"/>
              <p:cNvSpPr>
                <a:spLocks noChangeArrowheads="1"/>
              </p:cNvSpPr>
              <p:nvPr/>
            </p:nvSpPr>
            <p:spPr bwMode="auto">
              <a:xfrm>
                <a:off x="391" y="345"/>
                <a:ext cx="3084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定理 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17.4 </a:t>
                </a:r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说明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: </a:t>
                </a:r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函数在点         </a:t>
                </a:r>
                <a:endParaRPr lang="zh-CN" altLang="en-US" b="1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3028" name="Rectangle 28"/>
            <p:cNvSpPr>
              <a:spLocks noChangeArrowheads="1"/>
            </p:cNvSpPr>
            <p:nvPr/>
          </p:nvSpPr>
          <p:spPr bwMode="auto">
            <a:xfrm>
              <a:off x="3927" y="319"/>
              <a:ext cx="1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可微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则曲面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85021" name="Group 29"/>
          <p:cNvGrpSpPr>
            <a:grpSpLocks/>
          </p:cNvGrpSpPr>
          <p:nvPr/>
        </p:nvGrpSpPr>
        <p:grpSpPr bwMode="auto">
          <a:xfrm>
            <a:off x="1447800" y="4724401"/>
            <a:ext cx="7434262" cy="519113"/>
            <a:chOff x="367" y="744"/>
            <a:chExt cx="4683" cy="327"/>
          </a:xfrm>
        </p:grpSpPr>
        <p:graphicFrame>
          <p:nvGraphicFramePr>
            <p:cNvPr id="43025" name="Object 30"/>
            <p:cNvGraphicFramePr>
              <a:graphicFrameLocks noChangeAspect="1"/>
            </p:cNvGraphicFramePr>
            <p:nvPr/>
          </p:nvGraphicFramePr>
          <p:xfrm>
            <a:off x="367" y="780"/>
            <a:ext cx="2856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97" name="Equation" r:id="rId10" imgW="4533900" imgH="444500" progId="Equation.DSMT4">
                    <p:embed/>
                  </p:oleObj>
                </mc:Choice>
                <mc:Fallback>
                  <p:oleObj name="Equation" r:id="rId10" imgW="4533900" imgH="444500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" y="780"/>
                          <a:ext cx="2856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26" name="Rectangle 31"/>
            <p:cNvSpPr>
              <a:spLocks noChangeArrowheads="1"/>
            </p:cNvSpPr>
            <p:nvPr/>
          </p:nvSpPr>
          <p:spPr bwMode="auto">
            <a:xfrm>
              <a:off x="3134" y="744"/>
              <a:ext cx="19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处的切平面方程为</a:t>
              </a:r>
            </a:p>
          </p:txBody>
        </p:sp>
      </p:grpSp>
      <p:grpSp>
        <p:nvGrpSpPr>
          <p:cNvPr id="85024" name="Group 32"/>
          <p:cNvGrpSpPr>
            <a:grpSpLocks/>
          </p:cNvGrpSpPr>
          <p:nvPr/>
        </p:nvGrpSpPr>
        <p:grpSpPr bwMode="auto">
          <a:xfrm>
            <a:off x="3336925" y="5334001"/>
            <a:ext cx="7635875" cy="557213"/>
            <a:chOff x="612" y="1153"/>
            <a:chExt cx="4810" cy="351"/>
          </a:xfrm>
        </p:grpSpPr>
        <p:graphicFrame>
          <p:nvGraphicFramePr>
            <p:cNvPr id="43023" name="Object 33"/>
            <p:cNvGraphicFramePr>
              <a:graphicFrameLocks noChangeAspect="1"/>
            </p:cNvGraphicFramePr>
            <p:nvPr/>
          </p:nvGraphicFramePr>
          <p:xfrm>
            <a:off x="612" y="1198"/>
            <a:ext cx="4230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98" name="Equation" r:id="rId12" imgW="6717960" imgH="482400" progId="Equation.DSMT4">
                    <p:embed/>
                  </p:oleObj>
                </mc:Choice>
                <mc:Fallback>
                  <p:oleObj name="Equation" r:id="rId12" imgW="6717960" imgH="482400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1198"/>
                          <a:ext cx="4230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24" name="Rectangle 34"/>
            <p:cNvSpPr>
              <a:spLocks noChangeArrowheads="1"/>
            </p:cNvSpPr>
            <p:nvPr/>
          </p:nvSpPr>
          <p:spPr bwMode="auto">
            <a:xfrm>
              <a:off x="4820" y="1153"/>
              <a:ext cx="6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266700" algn="r"/>
                  <a:tab pos="4127500" algn="ctr"/>
                  <a:tab pos="8255000" algn="r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  (13)</a:t>
              </a:r>
            </a:p>
          </p:txBody>
        </p: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281738" y="528639"/>
            <a:ext cx="3624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00"/>
                </a:solidFill>
                <a:cs typeface="Times New Roman" panose="02020603050405020304" pitchFamily="18" charset="0"/>
              </a:rPr>
              <a:t>由上式进一步可得 </a:t>
            </a:r>
            <a:endParaRPr lang="zh-CN" altLang="en-US" sz="1800"/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5181601" y="1447801"/>
          <a:ext cx="2030413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9" name="Equation" r:id="rId14" imgW="2031840" imgH="1130040" progId="Equation.DSMT4">
                  <p:embed/>
                </p:oleObj>
              </mc:Choice>
              <mc:Fallback>
                <p:oleObj name="Equation" r:id="rId14" imgW="2031840" imgH="1130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1" y="1447801"/>
                        <a:ext cx="2030413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5184776" y="2640014"/>
          <a:ext cx="4162425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00" name="Equation" r:id="rId16" imgW="4165560" imgH="888840" progId="Equation.DSMT4">
                  <p:embed/>
                </p:oleObj>
              </mc:Choice>
              <mc:Fallback>
                <p:oleObj name="Equation" r:id="rId16" imgW="4165560" imgH="8888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4776" y="2640014"/>
                        <a:ext cx="4162425" cy="89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5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5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85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85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5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7" name="Rectangle 19"/>
          <p:cNvSpPr>
            <a:spLocks noChangeArrowheads="1"/>
          </p:cNvSpPr>
          <p:nvPr/>
        </p:nvSpPr>
        <p:spPr bwMode="auto">
          <a:xfrm>
            <a:off x="838200" y="531346"/>
            <a:ext cx="9296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过切点 </a:t>
            </a:r>
            <a:r>
              <a:rPr lang="en-US" altLang="zh-CN" b="1" i="1" dirty="0">
                <a:latin typeface="Times New Roman" panose="02020603050405020304" pitchFamily="18" charset="0"/>
              </a:rPr>
              <a:t>P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与切平面垂直的直线称为曲面在点 </a:t>
            </a:r>
            <a:r>
              <a:rPr lang="en-US" altLang="zh-CN" b="1" i="1" dirty="0">
                <a:latin typeface="Times New Roman" panose="02020603050405020304" pitchFamily="18" charset="0"/>
              </a:rPr>
              <a:t>P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法线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8399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273733"/>
              </p:ext>
            </p:extLst>
          </p:nvPr>
        </p:nvGraphicFramePr>
        <p:xfrm>
          <a:off x="3365501" y="1679574"/>
          <a:ext cx="49117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23" name="Equation" r:id="rId3" imgW="4914720" imgH="482400" progId="Equation.DSMT4">
                  <p:embed/>
                </p:oleObj>
              </mc:Choice>
              <mc:Fallback>
                <p:oleObj name="Equation" r:id="rId3" imgW="4914720" imgH="4824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1" y="1679574"/>
                        <a:ext cx="491172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92" name="Rectangle 24"/>
          <p:cNvSpPr>
            <a:spLocks noChangeArrowheads="1"/>
          </p:cNvSpPr>
          <p:nvPr/>
        </p:nvSpPr>
        <p:spPr bwMode="auto">
          <a:xfrm>
            <a:off x="809625" y="2136775"/>
            <a:ext cx="46815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于是过切点 </a:t>
            </a:r>
            <a:r>
              <a:rPr lang="en-US" altLang="zh-CN" b="1" i="1">
                <a:latin typeface="Times New Roman" panose="02020603050405020304" pitchFamily="18" charset="0"/>
              </a:rPr>
              <a:t>P </a:t>
            </a:r>
            <a:r>
              <a:rPr lang="zh-CN" altLang="en-US" b="1">
                <a:latin typeface="Times New Roman" panose="02020603050405020304" pitchFamily="18" charset="0"/>
              </a:rPr>
              <a:t>的法线方程为                               </a:t>
            </a:r>
          </a:p>
        </p:txBody>
      </p:sp>
      <p:grpSp>
        <p:nvGrpSpPr>
          <p:cNvPr id="84001" name="Group 33"/>
          <p:cNvGrpSpPr>
            <a:grpSpLocks/>
          </p:cNvGrpSpPr>
          <p:nvPr/>
        </p:nvGrpSpPr>
        <p:grpSpPr bwMode="auto">
          <a:xfrm>
            <a:off x="3016250" y="2581275"/>
            <a:ext cx="8261350" cy="981075"/>
            <a:chOff x="1128" y="3311"/>
            <a:chExt cx="5204" cy="618"/>
          </a:xfrm>
        </p:grpSpPr>
        <p:graphicFrame>
          <p:nvGraphicFramePr>
            <p:cNvPr id="44062" name="Object 25"/>
            <p:cNvGraphicFramePr>
              <a:graphicFrameLocks noChangeAspect="1"/>
            </p:cNvGraphicFramePr>
            <p:nvPr/>
          </p:nvGraphicFramePr>
          <p:xfrm>
            <a:off x="1128" y="3311"/>
            <a:ext cx="3612" cy="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224" name="Equation" r:id="rId5" imgW="5727600" imgH="977760" progId="Equation.DSMT4">
                    <p:embed/>
                  </p:oleObj>
                </mc:Choice>
                <mc:Fallback>
                  <p:oleObj name="Equation" r:id="rId5" imgW="5727600" imgH="97776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28" y="3311"/>
                          <a:ext cx="3612" cy="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63" name="Rectangle 27"/>
            <p:cNvSpPr>
              <a:spLocks noChangeArrowheads="1"/>
            </p:cNvSpPr>
            <p:nvPr/>
          </p:nvSpPr>
          <p:spPr bwMode="auto">
            <a:xfrm>
              <a:off x="5730" y="3375"/>
              <a:ext cx="6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 (14)</a:t>
              </a:r>
            </a:p>
          </p:txBody>
        </p:sp>
      </p:grpSp>
      <p:grpSp>
        <p:nvGrpSpPr>
          <p:cNvPr id="84011" name="Group 43"/>
          <p:cNvGrpSpPr>
            <a:grpSpLocks/>
          </p:cNvGrpSpPr>
          <p:nvPr/>
        </p:nvGrpSpPr>
        <p:grpSpPr bwMode="auto">
          <a:xfrm>
            <a:off x="923925" y="4860926"/>
            <a:ext cx="8220075" cy="549274"/>
            <a:chOff x="186" y="1071"/>
            <a:chExt cx="5178" cy="346"/>
          </a:xfrm>
        </p:grpSpPr>
        <p:sp>
          <p:nvSpPr>
            <p:cNvPr id="44049" name="Rectangle 44"/>
            <p:cNvSpPr>
              <a:spLocks noChangeArrowheads="1"/>
            </p:cNvSpPr>
            <p:nvPr/>
          </p:nvSpPr>
          <p:spPr bwMode="auto">
            <a:xfrm>
              <a:off x="2738" y="1080"/>
              <a:ext cx="26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是 </a:t>
              </a:r>
              <a:r>
                <a:rPr lang="en-US" altLang="zh-CN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轴方向上的一段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NQ</a:t>
              </a:r>
              <a:r>
                <a:rPr lang="en-US" altLang="zh-CN" b="1" dirty="0">
                  <a:latin typeface="Times New Roman" panose="02020603050405020304" pitchFamily="18" charset="0"/>
                </a:rPr>
                <a:t>; </a:t>
              </a:r>
            </a:p>
          </p:txBody>
        </p:sp>
        <p:grpSp>
          <p:nvGrpSpPr>
            <p:cNvPr id="44050" name="Group 45"/>
            <p:cNvGrpSpPr>
              <a:grpSpLocks/>
            </p:cNvGrpSpPr>
            <p:nvPr/>
          </p:nvGrpSpPr>
          <p:grpSpPr bwMode="auto">
            <a:xfrm>
              <a:off x="186" y="1071"/>
              <a:ext cx="2579" cy="346"/>
              <a:chOff x="186" y="1071"/>
              <a:chExt cx="2579" cy="346"/>
            </a:xfrm>
          </p:grpSpPr>
          <p:grpSp>
            <p:nvGrpSpPr>
              <p:cNvPr id="44051" name="Group 46"/>
              <p:cNvGrpSpPr>
                <a:grpSpLocks/>
              </p:cNvGrpSpPr>
              <p:nvPr/>
            </p:nvGrpSpPr>
            <p:grpSpPr bwMode="auto">
              <a:xfrm>
                <a:off x="655" y="1071"/>
                <a:ext cx="2110" cy="327"/>
                <a:chOff x="3182" y="1434"/>
                <a:chExt cx="2110" cy="327"/>
              </a:xfrm>
            </p:grpSpPr>
            <p:graphicFrame>
              <p:nvGraphicFramePr>
                <p:cNvPr id="44053" name="Object 47"/>
                <p:cNvGraphicFramePr>
                  <a:graphicFrameLocks noChangeAspect="1"/>
                </p:cNvGraphicFramePr>
                <p:nvPr/>
              </p:nvGraphicFramePr>
              <p:xfrm>
                <a:off x="3182" y="1501"/>
                <a:ext cx="1134" cy="24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4225" name="Equation" r:id="rId7" imgW="1803400" imgH="393700" progId="Equation.DSMT4">
                        <p:embed/>
                      </p:oleObj>
                    </mc:Choice>
                    <mc:Fallback>
                      <p:oleObj name="Equation" r:id="rId7" imgW="1803400" imgH="393700" progId="Equation.DSMT4">
                        <p:embed/>
                        <p:pic>
                          <p:nvPicPr>
                            <p:cNvPr id="0" name="Object 4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182" y="1501"/>
                              <a:ext cx="1134" cy="246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4054" name="Rectangle 48"/>
                <p:cNvSpPr>
                  <a:spLocks noChangeArrowheads="1"/>
                </p:cNvSpPr>
                <p:nvPr/>
              </p:nvSpPr>
              <p:spPr bwMode="auto">
                <a:xfrm>
                  <a:off x="4241" y="1434"/>
                  <a:ext cx="84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chemeClr val="tx1"/>
                      </a:solidFill>
                      <a:miter lim="800000"/>
                      <a:headEnd/>
                      <a:tailEnd type="none" w="med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zh-CN" altLang="en-US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的增量</a:t>
                  </a:r>
                  <a:r>
                    <a:rPr lang="zh-CN" altLang="en-US" b="1">
                      <a:latin typeface="Times New Roman" panose="02020603050405020304" pitchFamily="18" charset="0"/>
                      <a:sym typeface="Mathematica1"/>
                    </a:rPr>
                    <a:t> </a:t>
                  </a:r>
                  <a:endPara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  <a:sym typeface="Mathematica1"/>
                  </a:endParaRPr>
                </a:p>
              </p:txBody>
            </p:sp>
            <p:graphicFrame>
              <p:nvGraphicFramePr>
                <p:cNvPr id="44055" name="Object 49"/>
                <p:cNvGraphicFramePr>
                  <a:graphicFrameLocks noChangeAspect="1"/>
                </p:cNvGraphicFramePr>
                <p:nvPr/>
              </p:nvGraphicFramePr>
              <p:xfrm>
                <a:off x="5012" y="1510"/>
                <a:ext cx="280" cy="2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4226" name="Equation" r:id="rId9" imgW="444307" imgH="380835" progId="Equation.DSMT4">
                        <p:embed/>
                      </p:oleObj>
                    </mc:Choice>
                    <mc:Fallback>
                      <p:oleObj name="Equation" r:id="rId9" imgW="444307" imgH="380835" progId="Equation.DSMT4">
                        <p:embed/>
                        <p:pic>
                          <p:nvPicPr>
                            <p:cNvPr id="0" name="Object 4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012" y="1510"/>
                              <a:ext cx="280" cy="24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44052" name="Text Box 50"/>
              <p:cNvSpPr txBox="1">
                <a:spLocks noChangeArrowheads="1"/>
              </p:cNvSpPr>
              <p:nvPr/>
            </p:nvSpPr>
            <p:spPr bwMode="auto">
              <a:xfrm>
                <a:off x="186" y="1087"/>
                <a:ext cx="662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CN" altLang="en-US" b="1" dirty="0">
                    <a:latin typeface="Times New Roman" panose="02020603050405020304" pitchFamily="18" charset="0"/>
                    <a:sym typeface="Mathematica1"/>
                  </a:rPr>
                  <a:t>函</a:t>
                </a:r>
                <a:r>
                  <a:rPr lang="zh-CN" altLang="en-US" b="1" dirty="0">
                    <a:latin typeface="Times New Roman" panose="02020603050405020304" pitchFamily="18" charset="0"/>
                  </a:rPr>
                  <a:t>数 </a:t>
                </a:r>
              </a:p>
            </p:txBody>
          </p:sp>
        </p:grp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38200" y="1052512"/>
            <a:ext cx="48656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由切平面方程知道，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法向量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为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grpSp>
        <p:nvGrpSpPr>
          <p:cNvPr id="82993" name="Group 49"/>
          <p:cNvGrpSpPr>
            <a:grpSpLocks/>
          </p:cNvGrpSpPr>
          <p:nvPr/>
        </p:nvGrpSpPr>
        <p:grpSpPr bwMode="auto">
          <a:xfrm>
            <a:off x="931862" y="5553075"/>
            <a:ext cx="3868738" cy="542925"/>
            <a:chOff x="370" y="1425"/>
            <a:chExt cx="2437" cy="342"/>
          </a:xfrm>
        </p:grpSpPr>
        <p:sp>
          <p:nvSpPr>
            <p:cNvPr id="44066" name="Rectangle 11"/>
            <p:cNvSpPr>
              <a:spLocks noChangeArrowheads="1"/>
            </p:cNvSpPr>
            <p:nvPr/>
          </p:nvSpPr>
          <p:spPr bwMode="auto">
            <a:xfrm>
              <a:off x="1791" y="1425"/>
              <a:ext cx="10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的全微分</a:t>
              </a:r>
            </a:p>
          </p:txBody>
        </p:sp>
        <p:grpSp>
          <p:nvGrpSpPr>
            <p:cNvPr id="44067" name="Group 48"/>
            <p:cNvGrpSpPr>
              <a:grpSpLocks/>
            </p:cNvGrpSpPr>
            <p:nvPr/>
          </p:nvGrpSpPr>
          <p:grpSpPr bwMode="auto">
            <a:xfrm>
              <a:off x="370" y="1440"/>
              <a:ext cx="1445" cy="327"/>
              <a:chOff x="3866" y="1561"/>
              <a:chExt cx="1445" cy="327"/>
            </a:xfrm>
          </p:grpSpPr>
          <p:sp>
            <p:nvSpPr>
              <p:cNvPr id="44068" name="Rectangle 9"/>
              <p:cNvSpPr>
                <a:spLocks noChangeArrowheads="1"/>
              </p:cNvSpPr>
              <p:nvPr/>
            </p:nvSpPr>
            <p:spPr bwMode="auto">
              <a:xfrm>
                <a:off x="3866" y="1561"/>
                <a:ext cx="84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而在点 </a:t>
                </a:r>
                <a:endParaRPr lang="zh-CN" altLang="en-US" sz="3600" b="1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4069" name="Object 28"/>
              <p:cNvGraphicFramePr>
                <a:graphicFrameLocks noChangeAspect="1"/>
              </p:cNvGraphicFramePr>
              <p:nvPr/>
            </p:nvGraphicFramePr>
            <p:xfrm>
              <a:off x="4615" y="1598"/>
              <a:ext cx="696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227" name="Equation" r:id="rId11" imgW="1104900" imgH="431800" progId="Equation.DSMT4">
                      <p:embed/>
                    </p:oleObj>
                  </mc:Choice>
                  <mc:Fallback>
                    <p:oleObj name="Equation" r:id="rId11" imgW="1104900" imgH="431800" progId="Equation.DSMT4">
                      <p:embed/>
                      <p:pic>
                        <p:nvPicPr>
                          <p:cNvPr id="0" name="Object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15" y="1598"/>
                            <a:ext cx="696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84003" name="Rectangle 35"/>
          <p:cNvSpPr>
            <a:spLocks noChangeArrowheads="1"/>
          </p:cNvSpPr>
          <p:nvPr/>
        </p:nvSpPr>
        <p:spPr bwMode="auto">
          <a:xfrm>
            <a:off x="849311" y="3646022"/>
            <a:ext cx="4633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二元函数全微分的几何意义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23925" y="4231714"/>
            <a:ext cx="10905331" cy="560388"/>
            <a:chOff x="923925" y="4231714"/>
            <a:chExt cx="10905331" cy="560388"/>
          </a:xfrm>
        </p:grpSpPr>
        <p:grpSp>
          <p:nvGrpSpPr>
            <p:cNvPr id="84004" name="Group 36"/>
            <p:cNvGrpSpPr>
              <a:grpSpLocks/>
            </p:cNvGrpSpPr>
            <p:nvPr/>
          </p:nvGrpSpPr>
          <p:grpSpPr bwMode="auto">
            <a:xfrm>
              <a:off x="6458743" y="4231714"/>
              <a:ext cx="5370513" cy="560388"/>
              <a:chOff x="1791" y="691"/>
              <a:chExt cx="3383" cy="353"/>
            </a:xfrm>
          </p:grpSpPr>
          <p:graphicFrame>
            <p:nvGraphicFramePr>
              <p:cNvPr id="44056" name="Object 37"/>
              <p:cNvGraphicFramePr>
                <a:graphicFrameLocks noChangeAspect="1"/>
              </p:cNvGraphicFramePr>
              <p:nvPr/>
            </p:nvGraphicFramePr>
            <p:xfrm>
              <a:off x="1791" y="742"/>
              <a:ext cx="696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228" name="Equation" r:id="rId13" imgW="1104900" imgH="431800" progId="Equation.DSMT4">
                      <p:embed/>
                    </p:oleObj>
                  </mc:Choice>
                  <mc:Fallback>
                    <p:oleObj name="Equation" r:id="rId13" imgW="1104900" imgH="431800" progId="Equation.DSMT4">
                      <p:embed/>
                      <p:pic>
                        <p:nvPicPr>
                          <p:cNvPr id="0" name="Object 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91" y="742"/>
                            <a:ext cx="696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057" name="Object 38"/>
              <p:cNvGraphicFramePr>
                <a:graphicFrameLocks noChangeAspect="1"/>
              </p:cNvGraphicFramePr>
              <p:nvPr/>
            </p:nvGraphicFramePr>
            <p:xfrm>
              <a:off x="3016" y="742"/>
              <a:ext cx="1664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229" name="Equation" r:id="rId15" imgW="2641600" imgH="431800" progId="Equation.DSMT4">
                      <p:embed/>
                    </p:oleObj>
                  </mc:Choice>
                  <mc:Fallback>
                    <p:oleObj name="Equation" r:id="rId15" imgW="2641600" imgH="431800" progId="Equation.DSMT4">
                      <p:embed/>
                      <p:pic>
                        <p:nvPicPr>
                          <p:cNvPr id="0" name="Object 3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16" y="742"/>
                            <a:ext cx="1664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058" name="Rectangle 39"/>
              <p:cNvSpPr>
                <a:spLocks noChangeArrowheads="1"/>
              </p:cNvSpPr>
              <p:nvPr/>
            </p:nvSpPr>
            <p:spPr bwMode="auto">
              <a:xfrm>
                <a:off x="2472" y="691"/>
                <a:ext cx="56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 dirty="0">
                    <a:latin typeface="Times New Roman" panose="02020603050405020304" pitchFamily="18" charset="0"/>
                  </a:rPr>
                  <a:t>变为</a:t>
                </a:r>
              </a:p>
            </p:txBody>
          </p:sp>
          <p:sp>
            <p:nvSpPr>
              <p:cNvPr id="44059" name="Rectangle 40"/>
              <p:cNvSpPr>
                <a:spLocks noChangeArrowheads="1"/>
              </p:cNvSpPr>
              <p:nvPr/>
            </p:nvSpPr>
            <p:spPr bwMode="auto">
              <a:xfrm>
                <a:off x="4665" y="717"/>
                <a:ext cx="509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latin typeface="Times New Roman" panose="02020603050405020304" pitchFamily="18" charset="0"/>
                    <a:sym typeface="Mathematica1"/>
                  </a:rPr>
                  <a:t>时</a:t>
                </a:r>
                <a:r>
                  <a:rPr lang="en-US" altLang="zh-CN" b="1">
                    <a:latin typeface="Times New Roman" panose="02020603050405020304" pitchFamily="18" charset="0"/>
                    <a:sym typeface="Mathematica1"/>
                  </a:rPr>
                  <a:t>,  </a:t>
                </a:r>
                <a:endParaRPr lang="zh-CN" altLang="en-US" b="1">
                  <a:latin typeface="Times New Roman" panose="02020603050405020304" pitchFamily="18" charset="0"/>
                  <a:sym typeface="Mathematica1"/>
                </a:endParaRPr>
              </a:p>
            </p:txBody>
          </p:sp>
        </p:grpSp>
        <p:graphicFrame>
          <p:nvGraphicFramePr>
            <p:cNvPr id="38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8996031"/>
                </p:ext>
              </p:extLst>
            </p:nvPr>
          </p:nvGraphicFramePr>
          <p:xfrm>
            <a:off x="5101034" y="4357127"/>
            <a:ext cx="8382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230" name="Equation" r:id="rId17" imgW="837836" imgH="393529" progId="Equation.DSMT4">
                    <p:embed/>
                  </p:oleObj>
                </mc:Choice>
                <mc:Fallback>
                  <p:oleObj name="Equation" r:id="rId17" imgW="837836" imgH="393529" progId="Equation.DSMT4">
                    <p:embed/>
                    <p:pic>
                      <p:nvPicPr>
                        <p:cNvPr id="44061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1034" y="4357127"/>
                          <a:ext cx="838200" cy="393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矩形 3"/>
            <p:cNvSpPr/>
            <p:nvPr/>
          </p:nvSpPr>
          <p:spPr>
            <a:xfrm>
              <a:off x="923925" y="4260344"/>
              <a:ext cx="56749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Times New Roman" panose="02020603050405020304" pitchFamily="18" charset="0"/>
                </a:rPr>
                <a:t>如图</a:t>
              </a:r>
              <a:r>
                <a:rPr lang="en-US" altLang="zh-CN" b="1" dirty="0">
                  <a:latin typeface="Times New Roman" panose="02020603050405020304" pitchFamily="18" charset="0"/>
                </a:rPr>
                <a:t>17 – 4 </a:t>
              </a:r>
              <a:r>
                <a:rPr lang="zh-CN" altLang="en-US" b="1" dirty="0">
                  <a:latin typeface="Times New Roman" panose="02020603050405020304" pitchFamily="18" charset="0"/>
                </a:rPr>
                <a:t>所示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当自变量           由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84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84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82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87" grpId="0"/>
      <p:bldP spid="83992" grpId="0"/>
      <p:bldP spid="2" grpId="0"/>
      <p:bldP spid="8400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56" name="Object 12"/>
          <p:cNvGraphicFramePr>
            <a:graphicFrameLocks noChangeAspect="1"/>
          </p:cNvGraphicFramePr>
          <p:nvPr/>
        </p:nvGraphicFramePr>
        <p:xfrm>
          <a:off x="3432176" y="609601"/>
          <a:ext cx="49434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28" name="Equation" r:id="rId3" imgW="4940300" imgH="482600" progId="Equation.DSMT4">
                  <p:embed/>
                </p:oleObj>
              </mc:Choice>
              <mc:Fallback>
                <p:oleObj name="Equation" r:id="rId3" imgW="4940300" imgH="482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6" y="609601"/>
                        <a:ext cx="49434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001" name="Group 57"/>
          <p:cNvGrpSpPr>
            <a:grpSpLocks/>
          </p:cNvGrpSpPr>
          <p:nvPr/>
        </p:nvGrpSpPr>
        <p:grpSpPr bwMode="auto">
          <a:xfrm>
            <a:off x="1692275" y="1122848"/>
            <a:ext cx="8137525" cy="519113"/>
            <a:chOff x="385" y="2307"/>
            <a:chExt cx="5126" cy="327"/>
          </a:xfrm>
        </p:grpSpPr>
        <p:sp>
          <p:nvSpPr>
            <p:cNvPr id="45135" name="Rectangle 15"/>
            <p:cNvSpPr>
              <a:spLocks noChangeArrowheads="1"/>
            </p:cNvSpPr>
            <p:nvPr/>
          </p:nvSpPr>
          <p:spPr bwMode="auto">
            <a:xfrm>
              <a:off x="385" y="2307"/>
              <a:ext cx="51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则是切平面                  上相应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的那</a:t>
              </a:r>
              <a:r>
                <a:rPr lang="zh-CN" altLang="en-US" b="1" dirty="0">
                  <a:latin typeface="Times New Roman" panose="02020603050405020304" pitchFamily="18" charset="0"/>
                </a:rPr>
                <a:t>一段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增量 </a:t>
              </a:r>
              <a:r>
                <a:rPr lang="en-US" altLang="zh-CN" b="1" i="1" dirty="0">
                  <a:latin typeface="Times New Roman" panose="02020603050405020304" pitchFamily="18" charset="0"/>
                  <a:sym typeface="Mathematica1"/>
                </a:rPr>
                <a:t>NM</a:t>
              </a:r>
              <a:r>
                <a:rPr lang="en-US" altLang="zh-CN" b="1" dirty="0">
                  <a:latin typeface="Times New Roman" panose="02020603050405020304" pitchFamily="18" charset="0"/>
                  <a:sym typeface="Mathematica1"/>
                </a:rPr>
                <a:t>. 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 </a:t>
              </a:r>
            </a:p>
          </p:txBody>
        </p:sp>
        <p:graphicFrame>
          <p:nvGraphicFramePr>
            <p:cNvPr id="45136" name="Object 50"/>
            <p:cNvGraphicFramePr>
              <a:graphicFrameLocks noChangeAspect="1"/>
            </p:cNvGraphicFramePr>
            <p:nvPr/>
          </p:nvGraphicFramePr>
          <p:xfrm>
            <a:off x="1610" y="2350"/>
            <a:ext cx="94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29" name="Equation" r:id="rId5" imgW="1497950" imgH="431613" progId="Equation.DSMT4">
                    <p:embed/>
                  </p:oleObj>
                </mc:Choice>
                <mc:Fallback>
                  <p:oleObj name="Equation" r:id="rId5" imgW="1497950" imgH="431613" progId="Equation.DSMT4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0" y="2350"/>
                          <a:ext cx="94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2998" name="Group 54"/>
          <p:cNvGrpSpPr>
            <a:grpSpLocks/>
          </p:cNvGrpSpPr>
          <p:nvPr/>
        </p:nvGrpSpPr>
        <p:grpSpPr bwMode="auto">
          <a:xfrm>
            <a:off x="1673225" y="2221403"/>
            <a:ext cx="5951538" cy="523876"/>
            <a:chOff x="1029" y="3197"/>
            <a:chExt cx="3749" cy="330"/>
          </a:xfrm>
        </p:grpSpPr>
        <p:sp>
          <p:nvSpPr>
            <p:cNvPr id="45132" name="Rectangle 22"/>
            <p:cNvSpPr>
              <a:spLocks noChangeArrowheads="1"/>
            </p:cNvSpPr>
            <p:nvPr/>
          </p:nvSpPr>
          <p:spPr bwMode="auto">
            <a:xfrm>
              <a:off x="1029" y="3197"/>
              <a:ext cx="374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而趋于零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</a:rPr>
                <a:t>而且是     的高阶无穷小量</a:t>
              </a:r>
              <a:r>
                <a:rPr lang="en-US" altLang="zh-CN" b="1" dirty="0">
                  <a:latin typeface="Times New Roman" panose="02020603050405020304" pitchFamily="18" charset="0"/>
                  <a:sym typeface="Mathematica1"/>
                </a:rPr>
                <a:t>.</a:t>
              </a:r>
            </a:p>
          </p:txBody>
        </p:sp>
        <p:graphicFrame>
          <p:nvGraphicFramePr>
            <p:cNvPr id="45133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4710815"/>
                </p:ext>
              </p:extLst>
            </p:nvPr>
          </p:nvGraphicFramePr>
          <p:xfrm>
            <a:off x="2825" y="3255"/>
            <a:ext cx="176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0" name="Equation" r:id="rId7" imgW="279279" imgH="304668" progId="Equation.DSMT4">
                    <p:embed/>
                  </p:oleObj>
                </mc:Choice>
                <mc:Fallback>
                  <p:oleObj name="Equation" r:id="rId7" imgW="279279" imgH="304668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5" y="3255"/>
                          <a:ext cx="176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3000" name="Group 56"/>
          <p:cNvGrpSpPr>
            <a:grpSpLocks/>
          </p:cNvGrpSpPr>
          <p:nvPr/>
        </p:nvGrpSpPr>
        <p:grpSpPr bwMode="auto">
          <a:xfrm>
            <a:off x="1768476" y="1654665"/>
            <a:ext cx="4708526" cy="523876"/>
            <a:chOff x="800" y="2742"/>
            <a:chExt cx="2966" cy="330"/>
          </a:xfrm>
        </p:grpSpPr>
        <p:sp>
          <p:nvSpPr>
            <p:cNvPr id="45130" name="Rectangle 18"/>
            <p:cNvSpPr>
              <a:spLocks noChangeArrowheads="1"/>
            </p:cNvSpPr>
            <p:nvPr/>
          </p:nvSpPr>
          <p:spPr bwMode="auto">
            <a:xfrm>
              <a:off x="1027" y="2742"/>
              <a:ext cx="273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与 </a:t>
              </a:r>
              <a:r>
                <a:rPr lang="en-US" altLang="zh-CN" b="1" dirty="0" err="1">
                  <a:latin typeface="Times New Roman" panose="02020603050405020304" pitchFamily="18" charset="0"/>
                  <a:sym typeface="Mathematica1"/>
                </a:rPr>
                <a:t>d</a:t>
              </a:r>
              <a:r>
                <a:rPr lang="en-US" altLang="zh-CN" b="1" i="1" dirty="0" err="1">
                  <a:latin typeface="Times New Roman" panose="02020603050405020304" pitchFamily="18" charset="0"/>
                  <a:sym typeface="Mathematica1"/>
                </a:rPr>
                <a:t>z</a:t>
              </a:r>
              <a:r>
                <a:rPr lang="en-US" altLang="zh-CN" b="1" i="1" dirty="0">
                  <a:latin typeface="Times New Roman" panose="02020603050405020304" pitchFamily="18" charset="0"/>
                  <a:sym typeface="Mathematica1"/>
                </a:rPr>
                <a:t> 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之差是 </a:t>
              </a:r>
              <a:r>
                <a:rPr lang="en-US" altLang="zh-CN" b="1" i="1" dirty="0">
                  <a:latin typeface="Times New Roman" panose="02020603050405020304" pitchFamily="18" charset="0"/>
                  <a:sym typeface="Mathematica1"/>
                </a:rPr>
                <a:t>MQ</a:t>
              </a:r>
              <a:r>
                <a:rPr lang="en-US" altLang="zh-CN" b="1" dirty="0">
                  <a:latin typeface="Times New Roman" panose="02020603050405020304" pitchFamily="18" charset="0"/>
                  <a:sym typeface="Mathematica1"/>
                </a:rPr>
                <a:t> </a:t>
              </a:r>
              <a:r>
                <a:rPr lang="zh-CN" altLang="en-US" b="1" dirty="0">
                  <a:latin typeface="Times New Roman" panose="02020603050405020304" pitchFamily="18" charset="0"/>
                  <a:sym typeface="Mathematica1"/>
                </a:rPr>
                <a:t>那一段，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5131" name="Object 51"/>
            <p:cNvGraphicFramePr>
              <a:graphicFrameLocks noChangeAspect="1"/>
            </p:cNvGraphicFramePr>
            <p:nvPr/>
          </p:nvGraphicFramePr>
          <p:xfrm>
            <a:off x="800" y="2816"/>
            <a:ext cx="27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1" name="Equation" r:id="rId9" imgW="431613" imgH="380835" progId="Equation.DSMT4">
                    <p:embed/>
                  </p:oleObj>
                </mc:Choice>
                <mc:Fallback>
                  <p:oleObj name="Equation" r:id="rId9" imgW="431613" imgH="380835" progId="Equation.DSMT4">
                    <p:embed/>
                    <p:pic>
                      <p:nvPicPr>
                        <p:cNvPr id="0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" y="2816"/>
                          <a:ext cx="27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5142" name="Group 86"/>
          <p:cNvGrpSpPr>
            <a:grpSpLocks/>
          </p:cNvGrpSpPr>
          <p:nvPr/>
        </p:nvGrpSpPr>
        <p:grpSpPr bwMode="auto">
          <a:xfrm>
            <a:off x="3216276" y="2681288"/>
            <a:ext cx="5565775" cy="3503612"/>
            <a:chOff x="1066" y="1200"/>
            <a:chExt cx="3506" cy="2207"/>
          </a:xfrm>
        </p:grpSpPr>
        <p:sp>
          <p:nvSpPr>
            <p:cNvPr id="45071" name="Freeform 59"/>
            <p:cNvSpPr>
              <a:spLocks/>
            </p:cNvSpPr>
            <p:nvPr/>
          </p:nvSpPr>
          <p:spPr bwMode="auto">
            <a:xfrm>
              <a:off x="1123" y="2797"/>
              <a:ext cx="2234" cy="504"/>
            </a:xfrm>
            <a:custGeom>
              <a:avLst/>
              <a:gdLst>
                <a:gd name="T0" fmla="*/ 790 w 6090"/>
                <a:gd name="T1" fmla="*/ 0 h 1426"/>
                <a:gd name="T2" fmla="*/ 2436 w 6090"/>
                <a:gd name="T3" fmla="*/ 0 h 1426"/>
                <a:gd name="T4" fmla="*/ 1646 w 6090"/>
                <a:gd name="T5" fmla="*/ 570 h 1426"/>
                <a:gd name="T6" fmla="*/ 0 w 6090"/>
                <a:gd name="T7" fmla="*/ 570 h 1426"/>
                <a:gd name="T8" fmla="*/ 790 w 6090"/>
                <a:gd name="T9" fmla="*/ 0 h 14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90" h="1426">
                  <a:moveTo>
                    <a:pt x="1974" y="0"/>
                  </a:moveTo>
                  <a:lnTo>
                    <a:pt x="6090" y="0"/>
                  </a:lnTo>
                  <a:lnTo>
                    <a:pt x="4116" y="1426"/>
                  </a:lnTo>
                  <a:lnTo>
                    <a:pt x="0" y="1426"/>
                  </a:lnTo>
                  <a:lnTo>
                    <a:pt x="1974" y="0"/>
                  </a:lnTo>
                  <a:close/>
                </a:path>
              </a:pathLst>
            </a:custGeom>
            <a:solidFill>
              <a:srgbClr val="E5F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2" name="Freeform 60"/>
            <p:cNvSpPr>
              <a:spLocks/>
            </p:cNvSpPr>
            <p:nvPr/>
          </p:nvSpPr>
          <p:spPr bwMode="auto">
            <a:xfrm>
              <a:off x="1088" y="1315"/>
              <a:ext cx="755" cy="1994"/>
            </a:xfrm>
            <a:custGeom>
              <a:avLst/>
              <a:gdLst>
                <a:gd name="T0" fmla="*/ 823 w 2058"/>
                <a:gd name="T1" fmla="*/ 0 h 5642"/>
                <a:gd name="T2" fmla="*/ 0 w 2058"/>
                <a:gd name="T3" fmla="*/ 595 h 5642"/>
                <a:gd name="T4" fmla="*/ 0 w 2058"/>
                <a:gd name="T5" fmla="*/ 2257 h 5642"/>
                <a:gd name="T6" fmla="*/ 823 w 2058"/>
                <a:gd name="T7" fmla="*/ 1687 h 5642"/>
                <a:gd name="T8" fmla="*/ 823 w 2058"/>
                <a:gd name="T9" fmla="*/ 0 h 56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8" h="5642">
                  <a:moveTo>
                    <a:pt x="2058" y="0"/>
                  </a:moveTo>
                  <a:lnTo>
                    <a:pt x="0" y="1488"/>
                  </a:lnTo>
                  <a:lnTo>
                    <a:pt x="0" y="5642"/>
                  </a:lnTo>
                  <a:lnTo>
                    <a:pt x="2058" y="4216"/>
                  </a:lnTo>
                  <a:lnTo>
                    <a:pt x="2058" y="0"/>
                  </a:lnTo>
                  <a:close/>
                </a:path>
              </a:pathLst>
            </a:custGeom>
            <a:solidFill>
              <a:srgbClr val="FFE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3" name="Freeform 61"/>
            <p:cNvSpPr>
              <a:spLocks/>
            </p:cNvSpPr>
            <p:nvPr/>
          </p:nvSpPr>
          <p:spPr bwMode="auto">
            <a:xfrm>
              <a:off x="1847" y="1295"/>
              <a:ext cx="1525" cy="1491"/>
            </a:xfrm>
            <a:custGeom>
              <a:avLst/>
              <a:gdLst>
                <a:gd name="T0" fmla="*/ 0 w 4158"/>
                <a:gd name="T1" fmla="*/ 0 h 4216"/>
                <a:gd name="T2" fmla="*/ 1662 w 4158"/>
                <a:gd name="T3" fmla="*/ 0 h 4216"/>
                <a:gd name="T4" fmla="*/ 1662 w 4158"/>
                <a:gd name="T5" fmla="*/ 1687 h 4216"/>
                <a:gd name="T6" fmla="*/ 0 w 4158"/>
                <a:gd name="T7" fmla="*/ 1687 h 4216"/>
                <a:gd name="T8" fmla="*/ 0 w 4158"/>
                <a:gd name="T9" fmla="*/ 0 h 4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58" h="4216">
                  <a:moveTo>
                    <a:pt x="0" y="0"/>
                  </a:moveTo>
                  <a:lnTo>
                    <a:pt x="4158" y="0"/>
                  </a:lnTo>
                  <a:lnTo>
                    <a:pt x="4158" y="4216"/>
                  </a:lnTo>
                  <a:lnTo>
                    <a:pt x="0" y="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4" name="Line 62"/>
            <p:cNvSpPr>
              <a:spLocks noChangeShapeType="1"/>
            </p:cNvSpPr>
            <p:nvPr/>
          </p:nvSpPr>
          <p:spPr bwMode="auto">
            <a:xfrm flipV="1">
              <a:off x="1848" y="1303"/>
              <a:ext cx="0" cy="149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5075" name="Group 63"/>
            <p:cNvGrpSpPr>
              <a:grpSpLocks/>
            </p:cNvGrpSpPr>
            <p:nvPr/>
          </p:nvGrpSpPr>
          <p:grpSpPr bwMode="auto">
            <a:xfrm rot="281859">
              <a:off x="1620" y="1200"/>
              <a:ext cx="1170" cy="1070"/>
              <a:chOff x="9071" y="1346"/>
              <a:chExt cx="3190" cy="3028"/>
            </a:xfrm>
          </p:grpSpPr>
          <p:sp>
            <p:nvSpPr>
              <p:cNvPr id="45127" name="Arc 64"/>
              <p:cNvSpPr>
                <a:spLocks/>
              </p:cNvSpPr>
              <p:nvPr/>
            </p:nvSpPr>
            <p:spPr bwMode="auto">
              <a:xfrm rot="-2801490" flipH="1" flipV="1">
                <a:off x="9355" y="2022"/>
                <a:ext cx="3028" cy="1675"/>
              </a:xfrm>
              <a:custGeom>
                <a:avLst/>
                <a:gdLst>
                  <a:gd name="T0" fmla="*/ 0 w 24837"/>
                  <a:gd name="T1" fmla="*/ 19 h 21600"/>
                  <a:gd name="T2" fmla="*/ 3028 w 24837"/>
                  <a:gd name="T3" fmla="*/ 1675 h 21600"/>
                  <a:gd name="T4" fmla="*/ 395 w 24837"/>
                  <a:gd name="T5" fmla="*/ 1675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837" h="21600" fill="none" extrusionOk="0">
                    <a:moveTo>
                      <a:pt x="-1" y="243"/>
                    </a:moveTo>
                    <a:cubicBezTo>
                      <a:pt x="1071" y="81"/>
                      <a:pt x="2153" y="-1"/>
                      <a:pt x="3237" y="0"/>
                    </a:cubicBezTo>
                    <a:cubicBezTo>
                      <a:pt x="15166" y="0"/>
                      <a:pt x="24837" y="9670"/>
                      <a:pt x="24837" y="21600"/>
                    </a:cubicBezTo>
                  </a:path>
                  <a:path w="24837" h="21600" stroke="0" extrusionOk="0">
                    <a:moveTo>
                      <a:pt x="-1" y="243"/>
                    </a:moveTo>
                    <a:cubicBezTo>
                      <a:pt x="1071" y="81"/>
                      <a:pt x="2153" y="-1"/>
                      <a:pt x="3237" y="0"/>
                    </a:cubicBezTo>
                    <a:cubicBezTo>
                      <a:pt x="15166" y="0"/>
                      <a:pt x="24837" y="9670"/>
                      <a:pt x="24837" y="21600"/>
                    </a:cubicBezTo>
                    <a:lnTo>
                      <a:pt x="3237" y="21600"/>
                    </a:lnTo>
                    <a:lnTo>
                      <a:pt x="-1" y="243"/>
                    </a:ln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 type="none" w="sm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128" name="Arc 65"/>
              <p:cNvSpPr>
                <a:spLocks/>
              </p:cNvSpPr>
              <p:nvPr/>
            </p:nvSpPr>
            <p:spPr bwMode="auto">
              <a:xfrm rot="20824428" flipV="1">
                <a:off x="9071" y="2203"/>
                <a:ext cx="2483" cy="945"/>
              </a:xfrm>
              <a:custGeom>
                <a:avLst/>
                <a:gdLst>
                  <a:gd name="T0" fmla="*/ 0 w 27765"/>
                  <a:gd name="T1" fmla="*/ 38 h 22485"/>
                  <a:gd name="T2" fmla="*/ 2481 w 27765"/>
                  <a:gd name="T3" fmla="*/ 945 h 22485"/>
                  <a:gd name="T4" fmla="*/ 551 w 27765"/>
                  <a:gd name="T5" fmla="*/ 908 h 2248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765" h="22485" fill="none" extrusionOk="0">
                    <a:moveTo>
                      <a:pt x="-1" y="898"/>
                    </a:moveTo>
                    <a:cubicBezTo>
                      <a:pt x="2000" y="302"/>
                      <a:pt x="4077" y="-1"/>
                      <a:pt x="6165" y="0"/>
                    </a:cubicBezTo>
                    <a:cubicBezTo>
                      <a:pt x="18094" y="0"/>
                      <a:pt x="27765" y="9670"/>
                      <a:pt x="27765" y="21600"/>
                    </a:cubicBezTo>
                    <a:cubicBezTo>
                      <a:pt x="27765" y="21895"/>
                      <a:pt x="27758" y="22190"/>
                      <a:pt x="27746" y="22484"/>
                    </a:cubicBezTo>
                  </a:path>
                  <a:path w="27765" h="22485" stroke="0" extrusionOk="0">
                    <a:moveTo>
                      <a:pt x="-1" y="898"/>
                    </a:moveTo>
                    <a:cubicBezTo>
                      <a:pt x="2000" y="302"/>
                      <a:pt x="4077" y="-1"/>
                      <a:pt x="6165" y="0"/>
                    </a:cubicBezTo>
                    <a:cubicBezTo>
                      <a:pt x="18094" y="0"/>
                      <a:pt x="27765" y="9670"/>
                      <a:pt x="27765" y="21600"/>
                    </a:cubicBezTo>
                    <a:cubicBezTo>
                      <a:pt x="27765" y="21895"/>
                      <a:pt x="27758" y="22190"/>
                      <a:pt x="27746" y="22484"/>
                    </a:cubicBezTo>
                    <a:lnTo>
                      <a:pt x="6165" y="21600"/>
                    </a:lnTo>
                    <a:lnTo>
                      <a:pt x="-1" y="898"/>
                    </a:ln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 type="none" w="sm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129" name="Arc 66"/>
              <p:cNvSpPr>
                <a:spLocks/>
              </p:cNvSpPr>
              <p:nvPr/>
            </p:nvSpPr>
            <p:spPr bwMode="auto">
              <a:xfrm rot="2727328" flipV="1">
                <a:off x="11445" y="1781"/>
                <a:ext cx="1073" cy="558"/>
              </a:xfrm>
              <a:custGeom>
                <a:avLst/>
                <a:gdLst>
                  <a:gd name="T0" fmla="*/ 0 w 23986"/>
                  <a:gd name="T1" fmla="*/ 3 h 21600"/>
                  <a:gd name="T2" fmla="*/ 1073 w 23986"/>
                  <a:gd name="T3" fmla="*/ 558 h 21600"/>
                  <a:gd name="T4" fmla="*/ 107 w 23986"/>
                  <a:gd name="T5" fmla="*/ 558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986" h="21600" fill="none" extrusionOk="0">
                    <a:moveTo>
                      <a:pt x="0" y="132"/>
                    </a:moveTo>
                    <a:cubicBezTo>
                      <a:pt x="792" y="44"/>
                      <a:pt x="1588" y="-1"/>
                      <a:pt x="2386" y="0"/>
                    </a:cubicBezTo>
                    <a:cubicBezTo>
                      <a:pt x="14315" y="0"/>
                      <a:pt x="23986" y="9670"/>
                      <a:pt x="23986" y="21600"/>
                    </a:cubicBezTo>
                  </a:path>
                  <a:path w="23986" h="21600" stroke="0" extrusionOk="0">
                    <a:moveTo>
                      <a:pt x="0" y="132"/>
                    </a:moveTo>
                    <a:cubicBezTo>
                      <a:pt x="792" y="44"/>
                      <a:pt x="1588" y="-1"/>
                      <a:pt x="2386" y="0"/>
                    </a:cubicBezTo>
                    <a:cubicBezTo>
                      <a:pt x="14315" y="0"/>
                      <a:pt x="23986" y="9670"/>
                      <a:pt x="23986" y="21600"/>
                    </a:cubicBezTo>
                    <a:lnTo>
                      <a:pt x="2386" y="21600"/>
                    </a:lnTo>
                    <a:lnTo>
                      <a:pt x="0" y="132"/>
                    </a:ln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round/>
                <a:headEnd/>
                <a:tailEnd type="none" w="sm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5076" name="Line 67"/>
            <p:cNvSpPr>
              <a:spLocks noChangeShapeType="1"/>
            </p:cNvSpPr>
            <p:nvPr/>
          </p:nvSpPr>
          <p:spPr bwMode="auto">
            <a:xfrm>
              <a:off x="2341" y="1961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7" name="Freeform 68"/>
            <p:cNvSpPr>
              <a:spLocks/>
            </p:cNvSpPr>
            <p:nvPr/>
          </p:nvSpPr>
          <p:spPr bwMode="auto">
            <a:xfrm>
              <a:off x="1656" y="1439"/>
              <a:ext cx="1217" cy="575"/>
            </a:xfrm>
            <a:custGeom>
              <a:avLst/>
              <a:gdLst>
                <a:gd name="T0" fmla="*/ 0 w 3318"/>
                <a:gd name="T1" fmla="*/ 496 h 1629"/>
                <a:gd name="T2" fmla="*/ 168 w 3318"/>
                <a:gd name="T3" fmla="*/ 496 h 1629"/>
                <a:gd name="T4" fmla="*/ 302 w 3318"/>
                <a:gd name="T5" fmla="*/ 471 h 1629"/>
                <a:gd name="T6" fmla="*/ 470 w 3318"/>
                <a:gd name="T7" fmla="*/ 447 h 1629"/>
                <a:gd name="T8" fmla="*/ 622 w 3318"/>
                <a:gd name="T9" fmla="*/ 372 h 1629"/>
                <a:gd name="T10" fmla="*/ 756 w 3318"/>
                <a:gd name="T11" fmla="*/ 298 h 1629"/>
                <a:gd name="T12" fmla="*/ 860 w 3318"/>
                <a:gd name="T13" fmla="*/ 223 h 1629"/>
                <a:gd name="T14" fmla="*/ 907 w 3318"/>
                <a:gd name="T15" fmla="*/ 149 h 1629"/>
                <a:gd name="T16" fmla="*/ 940 w 3318"/>
                <a:gd name="T17" fmla="*/ 22 h 1629"/>
                <a:gd name="T18" fmla="*/ 957 w 3318"/>
                <a:gd name="T19" fmla="*/ 0 h 1629"/>
                <a:gd name="T20" fmla="*/ 1021 w 3318"/>
                <a:gd name="T21" fmla="*/ 76 h 1629"/>
                <a:gd name="T22" fmla="*/ 1092 w 3318"/>
                <a:gd name="T23" fmla="*/ 149 h 1629"/>
                <a:gd name="T24" fmla="*/ 1243 w 3318"/>
                <a:gd name="T25" fmla="*/ 199 h 1629"/>
                <a:gd name="T26" fmla="*/ 1327 w 3318"/>
                <a:gd name="T27" fmla="*/ 199 h 1629"/>
                <a:gd name="T28" fmla="*/ 1243 w 3318"/>
                <a:gd name="T29" fmla="*/ 273 h 1629"/>
                <a:gd name="T30" fmla="*/ 1159 w 3318"/>
                <a:gd name="T31" fmla="*/ 347 h 1629"/>
                <a:gd name="T32" fmla="*/ 1047 w 3318"/>
                <a:gd name="T33" fmla="*/ 424 h 1629"/>
                <a:gd name="T34" fmla="*/ 940 w 3318"/>
                <a:gd name="T35" fmla="*/ 491 h 1629"/>
                <a:gd name="T36" fmla="*/ 789 w 3318"/>
                <a:gd name="T37" fmla="*/ 571 h 1629"/>
                <a:gd name="T38" fmla="*/ 622 w 3318"/>
                <a:gd name="T39" fmla="*/ 620 h 1629"/>
                <a:gd name="T40" fmla="*/ 458 w 3318"/>
                <a:gd name="T41" fmla="*/ 652 h 1629"/>
                <a:gd name="T42" fmla="*/ 319 w 3318"/>
                <a:gd name="T43" fmla="*/ 645 h 1629"/>
                <a:gd name="T44" fmla="*/ 235 w 3318"/>
                <a:gd name="T45" fmla="*/ 620 h 1629"/>
                <a:gd name="T46" fmla="*/ 151 w 3318"/>
                <a:gd name="T47" fmla="*/ 596 h 1629"/>
                <a:gd name="T48" fmla="*/ 0 w 3318"/>
                <a:gd name="T49" fmla="*/ 496 h 16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318" h="1629">
                  <a:moveTo>
                    <a:pt x="0" y="1240"/>
                  </a:moveTo>
                  <a:lnTo>
                    <a:pt x="420" y="1240"/>
                  </a:lnTo>
                  <a:lnTo>
                    <a:pt x="756" y="1178"/>
                  </a:lnTo>
                  <a:lnTo>
                    <a:pt x="1176" y="1116"/>
                  </a:lnTo>
                  <a:lnTo>
                    <a:pt x="1554" y="930"/>
                  </a:lnTo>
                  <a:lnTo>
                    <a:pt x="1890" y="744"/>
                  </a:lnTo>
                  <a:lnTo>
                    <a:pt x="2150" y="557"/>
                  </a:lnTo>
                  <a:lnTo>
                    <a:pt x="2268" y="372"/>
                  </a:lnTo>
                  <a:lnTo>
                    <a:pt x="2351" y="55"/>
                  </a:lnTo>
                  <a:lnTo>
                    <a:pt x="2394" y="0"/>
                  </a:lnTo>
                  <a:lnTo>
                    <a:pt x="2552" y="189"/>
                  </a:lnTo>
                  <a:lnTo>
                    <a:pt x="2730" y="372"/>
                  </a:lnTo>
                  <a:lnTo>
                    <a:pt x="3108" y="496"/>
                  </a:lnTo>
                  <a:lnTo>
                    <a:pt x="3318" y="496"/>
                  </a:lnTo>
                  <a:lnTo>
                    <a:pt x="3108" y="682"/>
                  </a:lnTo>
                  <a:lnTo>
                    <a:pt x="2898" y="868"/>
                  </a:lnTo>
                  <a:lnTo>
                    <a:pt x="2619" y="1059"/>
                  </a:lnTo>
                  <a:lnTo>
                    <a:pt x="2351" y="1227"/>
                  </a:lnTo>
                  <a:lnTo>
                    <a:pt x="1974" y="1426"/>
                  </a:lnTo>
                  <a:lnTo>
                    <a:pt x="1554" y="1550"/>
                  </a:lnTo>
                  <a:lnTo>
                    <a:pt x="1145" y="1629"/>
                  </a:lnTo>
                  <a:lnTo>
                    <a:pt x="798" y="1612"/>
                  </a:lnTo>
                  <a:lnTo>
                    <a:pt x="588" y="1550"/>
                  </a:lnTo>
                  <a:lnTo>
                    <a:pt x="378" y="1488"/>
                  </a:lnTo>
                  <a:lnTo>
                    <a:pt x="0" y="1240"/>
                  </a:lnTo>
                  <a:close/>
                </a:path>
              </a:pathLst>
            </a:custGeom>
            <a:gradFill rotWithShape="0">
              <a:gsLst>
                <a:gs pos="0">
                  <a:srgbClr val="707670"/>
                </a:gs>
                <a:gs pos="50000">
                  <a:srgbClr val="F3FFF3"/>
                </a:gs>
                <a:gs pos="100000">
                  <a:srgbClr val="70767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8" name="Line 69"/>
            <p:cNvSpPr>
              <a:spLocks noChangeShapeType="1"/>
            </p:cNvSpPr>
            <p:nvPr/>
          </p:nvSpPr>
          <p:spPr bwMode="auto">
            <a:xfrm>
              <a:off x="1636" y="1851"/>
              <a:ext cx="0" cy="13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79" name="Line 70"/>
            <p:cNvSpPr>
              <a:spLocks noChangeShapeType="1"/>
            </p:cNvSpPr>
            <p:nvPr/>
          </p:nvSpPr>
          <p:spPr bwMode="auto">
            <a:xfrm>
              <a:off x="2923" y="1575"/>
              <a:ext cx="0" cy="1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0" name="Line 71"/>
            <p:cNvSpPr>
              <a:spLocks noChangeShapeType="1"/>
            </p:cNvSpPr>
            <p:nvPr/>
          </p:nvSpPr>
          <p:spPr bwMode="auto">
            <a:xfrm flipH="1">
              <a:off x="2048" y="2902"/>
              <a:ext cx="8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1" name="Line 72"/>
            <p:cNvSpPr>
              <a:spLocks noChangeShapeType="1"/>
            </p:cNvSpPr>
            <p:nvPr/>
          </p:nvSpPr>
          <p:spPr bwMode="auto">
            <a:xfrm flipV="1">
              <a:off x="2052" y="2005"/>
              <a:ext cx="0" cy="8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2" name="Freeform 73"/>
            <p:cNvSpPr>
              <a:spLocks/>
            </p:cNvSpPr>
            <p:nvPr/>
          </p:nvSpPr>
          <p:spPr bwMode="auto">
            <a:xfrm rot="897577">
              <a:off x="1648" y="1756"/>
              <a:ext cx="1242" cy="381"/>
            </a:xfrm>
            <a:custGeom>
              <a:avLst/>
              <a:gdLst>
                <a:gd name="T0" fmla="*/ 446 w 3444"/>
                <a:gd name="T1" fmla="*/ 394 h 701"/>
                <a:gd name="T2" fmla="*/ 0 w 3444"/>
                <a:gd name="T3" fmla="*/ 432 h 701"/>
                <a:gd name="T4" fmla="*/ 941 w 3444"/>
                <a:gd name="T5" fmla="*/ 0 h 701"/>
                <a:gd name="T6" fmla="*/ 1354 w 3444"/>
                <a:gd name="T7" fmla="*/ 12 h 701"/>
                <a:gd name="T8" fmla="*/ 446 w 3444"/>
                <a:gd name="T9" fmla="*/ 394 h 7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44" h="701">
                  <a:moveTo>
                    <a:pt x="1134" y="639"/>
                  </a:moveTo>
                  <a:lnTo>
                    <a:pt x="0" y="701"/>
                  </a:lnTo>
                  <a:lnTo>
                    <a:pt x="2393" y="0"/>
                  </a:lnTo>
                  <a:lnTo>
                    <a:pt x="3444" y="19"/>
                  </a:lnTo>
                  <a:lnTo>
                    <a:pt x="1134" y="639"/>
                  </a:lnTo>
                  <a:close/>
                </a:path>
              </a:pathLst>
            </a:custGeom>
            <a:solidFill>
              <a:srgbClr val="C9E4FF"/>
            </a:solidFill>
            <a:ln w="9525">
              <a:solidFill>
                <a:srgbClr val="000000"/>
              </a:solidFill>
              <a:round/>
              <a:headEnd/>
              <a:tailEnd type="none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3" name="Freeform 74"/>
            <p:cNvSpPr>
              <a:spLocks/>
            </p:cNvSpPr>
            <p:nvPr/>
          </p:nvSpPr>
          <p:spPr bwMode="auto">
            <a:xfrm>
              <a:off x="1612" y="2037"/>
              <a:ext cx="1309" cy="300"/>
            </a:xfrm>
            <a:custGeom>
              <a:avLst/>
              <a:gdLst>
                <a:gd name="T0" fmla="*/ 472 w 3431"/>
                <a:gd name="T1" fmla="*/ 2 h 810"/>
                <a:gd name="T2" fmla="*/ 0 w 3431"/>
                <a:gd name="T3" fmla="*/ 340 h 810"/>
                <a:gd name="T4" fmla="*/ 1014 w 3431"/>
                <a:gd name="T5" fmla="*/ 340 h 810"/>
                <a:gd name="T6" fmla="*/ 1428 w 3431"/>
                <a:gd name="T7" fmla="*/ 0 h 810"/>
                <a:gd name="T8" fmla="*/ 472 w 3431"/>
                <a:gd name="T9" fmla="*/ 2 h 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31" h="810">
                  <a:moveTo>
                    <a:pt x="1134" y="4"/>
                  </a:moveTo>
                  <a:lnTo>
                    <a:pt x="0" y="810"/>
                  </a:lnTo>
                  <a:lnTo>
                    <a:pt x="2436" y="810"/>
                  </a:lnTo>
                  <a:lnTo>
                    <a:pt x="3431" y="0"/>
                  </a:lnTo>
                  <a:lnTo>
                    <a:pt x="1134" y="4"/>
                  </a:lnTo>
                  <a:close/>
                </a:path>
              </a:pathLst>
            </a:custGeom>
            <a:solidFill>
              <a:srgbClr val="FFEBFF"/>
            </a:solidFill>
            <a:ln w="9525">
              <a:solidFill>
                <a:srgbClr val="000000"/>
              </a:solidFill>
              <a:round/>
              <a:headEnd/>
              <a:tailEnd type="none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4" name="Line 75"/>
            <p:cNvSpPr>
              <a:spLocks noChangeShapeType="1"/>
            </p:cNvSpPr>
            <p:nvPr/>
          </p:nvSpPr>
          <p:spPr bwMode="auto">
            <a:xfrm>
              <a:off x="2522" y="1391"/>
              <a:ext cx="0" cy="17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5" name="Line 76"/>
            <p:cNvSpPr>
              <a:spLocks noChangeShapeType="1"/>
            </p:cNvSpPr>
            <p:nvPr/>
          </p:nvSpPr>
          <p:spPr bwMode="auto">
            <a:xfrm flipV="1">
              <a:off x="2052" y="2026"/>
              <a:ext cx="0" cy="2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6" name="Line 77"/>
            <p:cNvSpPr>
              <a:spLocks noChangeShapeType="1"/>
            </p:cNvSpPr>
            <p:nvPr/>
          </p:nvSpPr>
          <p:spPr bwMode="auto">
            <a:xfrm>
              <a:off x="1847" y="2793"/>
              <a:ext cx="15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7" name="Line 78"/>
            <p:cNvSpPr>
              <a:spLocks noChangeShapeType="1"/>
            </p:cNvSpPr>
            <p:nvPr/>
          </p:nvSpPr>
          <p:spPr bwMode="auto">
            <a:xfrm flipH="1">
              <a:off x="1066" y="2793"/>
              <a:ext cx="789" cy="52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8" name="Line 79"/>
            <p:cNvSpPr>
              <a:spLocks noChangeShapeType="1"/>
            </p:cNvSpPr>
            <p:nvPr/>
          </p:nvSpPr>
          <p:spPr bwMode="auto">
            <a:xfrm flipH="1">
              <a:off x="1633" y="3189"/>
              <a:ext cx="89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9" name="Line 80"/>
            <p:cNvSpPr>
              <a:spLocks noChangeShapeType="1"/>
            </p:cNvSpPr>
            <p:nvPr/>
          </p:nvSpPr>
          <p:spPr bwMode="auto">
            <a:xfrm flipV="1">
              <a:off x="1648" y="2891"/>
              <a:ext cx="416" cy="2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90" name="Line 81"/>
            <p:cNvSpPr>
              <a:spLocks noChangeShapeType="1"/>
            </p:cNvSpPr>
            <p:nvPr/>
          </p:nvSpPr>
          <p:spPr bwMode="auto">
            <a:xfrm flipV="1">
              <a:off x="2522" y="2902"/>
              <a:ext cx="417" cy="2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91" name="Text Box 82"/>
            <p:cNvSpPr txBox="1">
              <a:spLocks noChangeArrowheads="1"/>
            </p:cNvSpPr>
            <p:nvPr/>
          </p:nvSpPr>
          <p:spPr bwMode="auto">
            <a:xfrm>
              <a:off x="3648" y="2208"/>
              <a:ext cx="924" cy="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B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2600"/>
                <a:t>图 </a:t>
              </a:r>
              <a:r>
                <a:rPr lang="en-US" altLang="zh-CN" sz="2600"/>
                <a:t>17 – 4   </a:t>
              </a:r>
              <a:endParaRPr lang="en-US" altLang="zh-CN" sz="1800"/>
            </a:p>
          </p:txBody>
        </p:sp>
        <p:graphicFrame>
          <p:nvGraphicFramePr>
            <p:cNvPr id="45092" name="Object 83"/>
            <p:cNvGraphicFramePr>
              <a:graphicFrameLocks noChangeAspect="1"/>
            </p:cNvGraphicFramePr>
            <p:nvPr/>
          </p:nvGraphicFramePr>
          <p:xfrm>
            <a:off x="1200" y="3246"/>
            <a:ext cx="111" cy="1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2" name="Equation" r:id="rId11" imgW="190417" imgH="203112" progId="Equation.DSMT4">
                    <p:embed/>
                  </p:oleObj>
                </mc:Choice>
                <mc:Fallback>
                  <p:oleObj name="Equation" r:id="rId11" imgW="190417" imgH="203112" progId="Equation.DSMT4">
                    <p:embed/>
                    <p:pic>
                      <p:nvPicPr>
                        <p:cNvPr id="0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3246"/>
                          <a:ext cx="111" cy="1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93" name="Object 84"/>
            <p:cNvGraphicFramePr>
              <a:graphicFrameLocks noChangeAspect="1"/>
            </p:cNvGraphicFramePr>
            <p:nvPr/>
          </p:nvGraphicFramePr>
          <p:xfrm>
            <a:off x="3300" y="2826"/>
            <a:ext cx="125" cy="1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3" name="Equation" r:id="rId13" imgW="215619" imgH="266353" progId="Equation.DSMT4">
                    <p:embed/>
                  </p:oleObj>
                </mc:Choice>
                <mc:Fallback>
                  <p:oleObj name="Equation" r:id="rId13" imgW="215619" imgH="266353" progId="Equation.DSMT4">
                    <p:embed/>
                    <p:pic>
                      <p:nvPicPr>
                        <p:cNvPr id="0" name="Object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0" y="2826"/>
                          <a:ext cx="125" cy="1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94" name="Object 85"/>
            <p:cNvGraphicFramePr>
              <a:graphicFrameLocks noChangeAspect="1"/>
            </p:cNvGraphicFramePr>
            <p:nvPr/>
          </p:nvGraphicFramePr>
          <p:xfrm>
            <a:off x="1703" y="1301"/>
            <a:ext cx="111" cy="1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4" name="Equation" r:id="rId15" imgW="190417" imgH="190417" progId="Equation.DSMT4">
                    <p:embed/>
                  </p:oleObj>
                </mc:Choice>
                <mc:Fallback>
                  <p:oleObj name="Equation" r:id="rId15" imgW="190417" imgH="190417" progId="Equation.DSMT4">
                    <p:embed/>
                    <p:pic>
                      <p:nvPicPr>
                        <p:cNvPr id="0" name="Object 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3" y="1301"/>
                          <a:ext cx="111" cy="1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95" name="Object 86"/>
            <p:cNvGraphicFramePr>
              <a:graphicFrameLocks noChangeAspect="1"/>
            </p:cNvGraphicFramePr>
            <p:nvPr/>
          </p:nvGraphicFramePr>
          <p:xfrm>
            <a:off x="1661" y="2688"/>
            <a:ext cx="140" cy="1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5" name="Equation" r:id="rId17" imgW="241091" imgH="266469" progId="Equation.DSMT4">
                    <p:embed/>
                  </p:oleObj>
                </mc:Choice>
                <mc:Fallback>
                  <p:oleObj name="Equation" r:id="rId17" imgW="241091" imgH="266469" progId="Equation.DSMT4">
                    <p:embed/>
                    <p:pic>
                      <p:nvPicPr>
                        <p:cNvPr id="0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61" y="2688"/>
                          <a:ext cx="140" cy="1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96" name="Object 87"/>
            <p:cNvGraphicFramePr>
              <a:graphicFrameLocks noChangeAspect="1"/>
            </p:cNvGraphicFramePr>
            <p:nvPr/>
          </p:nvGraphicFramePr>
          <p:xfrm>
            <a:off x="2211" y="1420"/>
            <a:ext cx="124" cy="1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6" name="Equation" r:id="rId19" imgW="215619" imgH="266353" progId="Equation.DSMT4">
                    <p:embed/>
                  </p:oleObj>
                </mc:Choice>
                <mc:Fallback>
                  <p:oleObj name="Equation" r:id="rId19" imgW="215619" imgH="266353" progId="Equation.DSMT4">
                    <p:embed/>
                    <p:pic>
                      <p:nvPicPr>
                        <p:cNvPr id="0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1" y="1420"/>
                          <a:ext cx="124" cy="1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97" name="Object 88"/>
            <p:cNvGraphicFramePr>
              <a:graphicFrameLocks noChangeAspect="1"/>
            </p:cNvGraphicFramePr>
            <p:nvPr/>
          </p:nvGraphicFramePr>
          <p:xfrm>
            <a:off x="2007" y="1996"/>
            <a:ext cx="99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7" name="Equation" r:id="rId21" imgW="164957" imgH="190335" progId="Equation.DSMT4">
                    <p:embed/>
                  </p:oleObj>
                </mc:Choice>
                <mc:Fallback>
                  <p:oleObj name="Equation" r:id="rId21" imgW="164957" imgH="190335" progId="Equation.DSMT4">
                    <p:embed/>
                    <p:pic>
                      <p:nvPicPr>
                        <p:cNvPr id="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7" y="1996"/>
                          <a:ext cx="99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98" name="Object 89"/>
            <p:cNvGraphicFramePr>
              <a:graphicFrameLocks noChangeAspect="1"/>
            </p:cNvGraphicFramePr>
            <p:nvPr/>
          </p:nvGraphicFramePr>
          <p:xfrm>
            <a:off x="2046" y="2057"/>
            <a:ext cx="125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8" name="Equation" r:id="rId23" imgW="215806" imgH="228501" progId="Equation.DSMT4">
                    <p:embed/>
                  </p:oleObj>
                </mc:Choice>
                <mc:Fallback>
                  <p:oleObj name="Equation" r:id="rId23" imgW="215806" imgH="228501" progId="Equation.DSMT4">
                    <p:embed/>
                    <p:pic>
                      <p:nvPicPr>
                        <p:cNvPr id="0" name="Object 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6" y="2057"/>
                          <a:ext cx="125" cy="1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99" name="Object 90"/>
            <p:cNvGraphicFramePr>
              <a:graphicFrameLocks noChangeAspect="1"/>
            </p:cNvGraphicFramePr>
            <p:nvPr/>
          </p:nvGraphicFramePr>
          <p:xfrm>
            <a:off x="2556" y="1302"/>
            <a:ext cx="133" cy="1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39" name="Equation" r:id="rId25" imgW="228501" imgH="291973" progId="Equation.DSMT4">
                    <p:embed/>
                  </p:oleObj>
                </mc:Choice>
                <mc:Fallback>
                  <p:oleObj name="Equation" r:id="rId25" imgW="228501" imgH="291973" progId="Equation.DSMT4">
                    <p:embed/>
                    <p:pic>
                      <p:nvPicPr>
                        <p:cNvPr id="0" name="Object 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6" y="1302"/>
                          <a:ext cx="133" cy="1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0" name="Object 91"/>
            <p:cNvGraphicFramePr>
              <a:graphicFrameLocks noChangeAspect="1"/>
            </p:cNvGraphicFramePr>
            <p:nvPr/>
          </p:nvGraphicFramePr>
          <p:xfrm>
            <a:off x="1439" y="1698"/>
            <a:ext cx="170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0" name="Equation" r:id="rId27" imgW="291973" imgH="393529" progId="Equation.DSMT4">
                    <p:embed/>
                  </p:oleObj>
                </mc:Choice>
                <mc:Fallback>
                  <p:oleObj name="Equation" r:id="rId27" imgW="291973" imgH="393529" progId="Equation.DSMT4">
                    <p:embed/>
                    <p:pic>
                      <p:nvPicPr>
                        <p:cNvPr id="0" name="Object 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9" y="1698"/>
                          <a:ext cx="170" cy="2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1" name="Object 92"/>
            <p:cNvGraphicFramePr>
              <a:graphicFrameLocks noChangeAspect="1"/>
            </p:cNvGraphicFramePr>
            <p:nvPr/>
          </p:nvGraphicFramePr>
          <p:xfrm>
            <a:off x="2951" y="1418"/>
            <a:ext cx="183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1" name="Equation" r:id="rId29" imgW="317225" imgH="393359" progId="Equation.DSMT4">
                    <p:embed/>
                  </p:oleObj>
                </mc:Choice>
                <mc:Fallback>
                  <p:oleObj name="Equation" r:id="rId29" imgW="317225" imgH="393359" progId="Equation.DSMT4">
                    <p:embed/>
                    <p:pic>
                      <p:nvPicPr>
                        <p:cNvPr id="0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1" y="1418"/>
                          <a:ext cx="183" cy="2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2" name="Object 93"/>
            <p:cNvGraphicFramePr>
              <a:graphicFrameLocks noChangeAspect="1"/>
            </p:cNvGraphicFramePr>
            <p:nvPr/>
          </p:nvGraphicFramePr>
          <p:xfrm>
            <a:off x="2530" y="1664"/>
            <a:ext cx="176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2" name="Equation" r:id="rId31" imgW="304668" imgH="228501" progId="Equation.DSMT4">
                    <p:embed/>
                  </p:oleObj>
                </mc:Choice>
                <mc:Fallback>
                  <p:oleObj name="Equation" r:id="rId31" imgW="304668" imgH="228501" progId="Equation.DSMT4">
                    <p:embed/>
                    <p:pic>
                      <p:nvPicPr>
                        <p:cNvPr id="0" name="Object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0" y="1664"/>
                          <a:ext cx="176" cy="1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3" name="Object 94"/>
            <p:cNvGraphicFramePr>
              <a:graphicFrameLocks noChangeAspect="1"/>
            </p:cNvGraphicFramePr>
            <p:nvPr/>
          </p:nvGraphicFramePr>
          <p:xfrm>
            <a:off x="1410" y="1928"/>
            <a:ext cx="199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3" name="Equation" r:id="rId33" imgW="342751" imgH="342751" progId="Equation.DSMT4">
                    <p:embed/>
                  </p:oleObj>
                </mc:Choice>
                <mc:Fallback>
                  <p:oleObj name="Equation" r:id="rId33" imgW="342751" imgH="342751" progId="Equation.DSMT4">
                    <p:embed/>
                    <p:pic>
                      <p:nvPicPr>
                        <p:cNvPr id="0" name="Object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0" y="1928"/>
                          <a:ext cx="199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4" name="Object 95"/>
            <p:cNvGraphicFramePr>
              <a:graphicFrameLocks noChangeAspect="1"/>
            </p:cNvGraphicFramePr>
            <p:nvPr/>
          </p:nvGraphicFramePr>
          <p:xfrm>
            <a:off x="2943" y="1747"/>
            <a:ext cx="22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4" name="Equation" r:id="rId35" imgW="380835" imgH="342751" progId="Equation.DSMT4">
                    <p:embed/>
                  </p:oleObj>
                </mc:Choice>
                <mc:Fallback>
                  <p:oleObj name="Equation" r:id="rId35" imgW="380835" imgH="342751" progId="Equation.DSMT4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3" y="1747"/>
                          <a:ext cx="22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5" name="Object 96"/>
            <p:cNvGraphicFramePr>
              <a:graphicFrameLocks noChangeAspect="1"/>
            </p:cNvGraphicFramePr>
            <p:nvPr/>
          </p:nvGraphicFramePr>
          <p:xfrm>
            <a:off x="2542" y="2310"/>
            <a:ext cx="155" cy="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5" name="Equation" r:id="rId37" imgW="266469" imgH="253780" progId="Equation.DSMT4">
                    <p:embed/>
                  </p:oleObj>
                </mc:Choice>
                <mc:Fallback>
                  <p:oleObj name="Equation" r:id="rId37" imgW="266469" imgH="253780" progId="Equation.DSMT4">
                    <p:embed/>
                    <p:pic>
                      <p:nvPicPr>
                        <p:cNvPr id="0" name="Object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2" y="2310"/>
                          <a:ext cx="155" cy="1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6" name="Object 97"/>
            <p:cNvGraphicFramePr>
              <a:graphicFrameLocks noChangeAspect="1"/>
            </p:cNvGraphicFramePr>
            <p:nvPr/>
          </p:nvGraphicFramePr>
          <p:xfrm>
            <a:off x="1419" y="2259"/>
            <a:ext cx="169" cy="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6" name="Equation" r:id="rId39" imgW="291973" imgH="342751" progId="Equation.DSMT4">
                    <p:embed/>
                  </p:oleObj>
                </mc:Choice>
                <mc:Fallback>
                  <p:oleObj name="Equation" r:id="rId39" imgW="291973" imgH="342751" progId="Equation.DSMT4">
                    <p:embed/>
                    <p:pic>
                      <p:nvPicPr>
                        <p:cNvPr id="0" name="Object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9" y="2259"/>
                          <a:ext cx="169" cy="2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7" name="Object 98"/>
            <p:cNvGraphicFramePr>
              <a:graphicFrameLocks noChangeAspect="1"/>
            </p:cNvGraphicFramePr>
            <p:nvPr/>
          </p:nvGraphicFramePr>
          <p:xfrm>
            <a:off x="2962" y="1966"/>
            <a:ext cx="191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7" name="Equation" r:id="rId41" imgW="330057" imgH="342751" progId="Equation.DSMT4">
                    <p:embed/>
                  </p:oleObj>
                </mc:Choice>
                <mc:Fallback>
                  <p:oleObj name="Equation" r:id="rId41" imgW="330057" imgH="342751" progId="Equation.DSMT4">
                    <p:embed/>
                    <p:pic>
                      <p:nvPicPr>
                        <p:cNvPr id="0" name="Object 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2" y="1966"/>
                          <a:ext cx="191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8" name="Object 99"/>
            <p:cNvGraphicFramePr>
              <a:graphicFrameLocks noChangeAspect="1"/>
            </p:cNvGraphicFramePr>
            <p:nvPr/>
          </p:nvGraphicFramePr>
          <p:xfrm>
            <a:off x="1983" y="1662"/>
            <a:ext cx="181" cy="1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8" name="Equation" r:id="rId43" imgW="304668" imgH="228501" progId="Equation.DSMT4">
                    <p:embed/>
                  </p:oleObj>
                </mc:Choice>
                <mc:Fallback>
                  <p:oleObj name="Equation" r:id="rId43" imgW="304668" imgH="228501" progId="Equation.DSMT4">
                    <p:embed/>
                    <p:pic>
                      <p:nvPicPr>
                        <p:cNvPr id="0" name="Object 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3" y="1662"/>
                          <a:ext cx="181" cy="1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9E4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09" name="Object 100"/>
            <p:cNvGraphicFramePr>
              <a:graphicFrameLocks noChangeAspect="1"/>
            </p:cNvGraphicFramePr>
            <p:nvPr/>
          </p:nvGraphicFramePr>
          <p:xfrm>
            <a:off x="1999" y="2896"/>
            <a:ext cx="478" cy="2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49" name="Equation" r:id="rId45" imgW="825500" imgH="381000" progId="Equation.DSMT4">
                    <p:embed/>
                  </p:oleObj>
                </mc:Choice>
                <mc:Fallback>
                  <p:oleObj name="Equation" r:id="rId45" imgW="825500" imgH="381000" progId="Equation.DSMT4">
                    <p:embed/>
                    <p:pic>
                      <p:nvPicPr>
                        <p:cNvPr id="0" name="Object 10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9" y="2896"/>
                          <a:ext cx="478" cy="2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0" name="Object 101"/>
            <p:cNvGraphicFramePr>
              <a:graphicFrameLocks noChangeAspect="1"/>
            </p:cNvGraphicFramePr>
            <p:nvPr/>
          </p:nvGraphicFramePr>
          <p:xfrm>
            <a:off x="2026" y="3184"/>
            <a:ext cx="1139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0" name="Equation" r:id="rId47" imgW="1968500" imgH="381000" progId="Equation.DSMT4">
                    <p:embed/>
                  </p:oleObj>
                </mc:Choice>
                <mc:Fallback>
                  <p:oleObj name="Equation" r:id="rId47" imgW="1968500" imgH="381000" progId="Equation.DSMT4">
                    <p:embed/>
                    <p:pic>
                      <p:nvPicPr>
                        <p:cNvPr id="0" name="Object 10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6" y="3184"/>
                          <a:ext cx="1139" cy="2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1" name="Object 102"/>
            <p:cNvGraphicFramePr>
              <a:graphicFrameLocks noChangeAspect="1"/>
            </p:cNvGraphicFramePr>
            <p:nvPr/>
          </p:nvGraphicFramePr>
          <p:xfrm>
            <a:off x="2020" y="2862"/>
            <a:ext cx="86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1" name="Equation" r:id="rId49" imgW="152202" imgH="177569" progId="Equation.DSMT4">
                    <p:embed/>
                  </p:oleObj>
                </mc:Choice>
                <mc:Fallback>
                  <p:oleObj name="Equation" r:id="rId49" imgW="152202" imgH="177569" progId="Equation.DSMT4">
                    <p:embed/>
                    <p:pic>
                      <p:nvPicPr>
                        <p:cNvPr id="0" name="Object 1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0" y="2862"/>
                          <a:ext cx="86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2" name="Object 103"/>
            <p:cNvGraphicFramePr>
              <a:graphicFrameLocks noChangeAspect="1"/>
            </p:cNvGraphicFramePr>
            <p:nvPr/>
          </p:nvGraphicFramePr>
          <p:xfrm>
            <a:off x="2482" y="3146"/>
            <a:ext cx="85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2" name="Equation" r:id="rId51" imgW="152202" imgH="177569" progId="Equation.DSMT4">
                    <p:embed/>
                  </p:oleObj>
                </mc:Choice>
                <mc:Fallback>
                  <p:oleObj name="Equation" r:id="rId51" imgW="152202" imgH="177569" progId="Equation.DSMT4">
                    <p:embed/>
                    <p:pic>
                      <p:nvPicPr>
                        <p:cNvPr id="0" name="Object 1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2" y="3146"/>
                          <a:ext cx="85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3" name="Object 104"/>
            <p:cNvGraphicFramePr>
              <a:graphicFrameLocks noChangeAspect="1"/>
            </p:cNvGraphicFramePr>
            <p:nvPr/>
          </p:nvGraphicFramePr>
          <p:xfrm>
            <a:off x="2484" y="1373"/>
            <a:ext cx="86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3" name="Equation" r:id="rId53" imgW="152202" imgH="177569" progId="Equation.DSMT4">
                    <p:embed/>
                  </p:oleObj>
                </mc:Choice>
                <mc:Fallback>
                  <p:oleObj name="Equation" r:id="rId53" imgW="152202" imgH="177569" progId="Equation.DSMT4">
                    <p:embed/>
                    <p:pic>
                      <p:nvPicPr>
                        <p:cNvPr id="0" name="Object 10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4" y="1373"/>
                          <a:ext cx="86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4" name="Object 105"/>
            <p:cNvGraphicFramePr>
              <a:graphicFrameLocks noChangeAspect="1"/>
            </p:cNvGraphicFramePr>
            <p:nvPr/>
          </p:nvGraphicFramePr>
          <p:xfrm>
            <a:off x="2494" y="1785"/>
            <a:ext cx="85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4" name="Equation" r:id="rId55" imgW="152202" imgH="177569" progId="Equation.DSMT4">
                    <p:embed/>
                  </p:oleObj>
                </mc:Choice>
                <mc:Fallback>
                  <p:oleObj name="Equation" r:id="rId55" imgW="152202" imgH="177569" progId="Equation.DSMT4">
                    <p:embed/>
                    <p:pic>
                      <p:nvPicPr>
                        <p:cNvPr id="0" name="Object 1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" y="1785"/>
                          <a:ext cx="85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5" name="Object 106"/>
            <p:cNvGraphicFramePr>
              <a:graphicFrameLocks noChangeAspect="1"/>
            </p:cNvGraphicFramePr>
            <p:nvPr/>
          </p:nvGraphicFramePr>
          <p:xfrm>
            <a:off x="2490" y="2303"/>
            <a:ext cx="87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5" name="Equation" r:id="rId57" imgW="152202" imgH="177569" progId="Equation.DSMT4">
                    <p:embed/>
                  </p:oleObj>
                </mc:Choice>
                <mc:Fallback>
                  <p:oleObj name="Equation" r:id="rId57" imgW="152202" imgH="177569" progId="Equation.DSMT4">
                    <p:embed/>
                    <p:pic>
                      <p:nvPicPr>
                        <p:cNvPr id="0" name="Object 10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0" y="2303"/>
                          <a:ext cx="87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6" name="Object 107"/>
            <p:cNvGraphicFramePr>
              <a:graphicFrameLocks noChangeAspect="1"/>
            </p:cNvGraphicFramePr>
            <p:nvPr/>
          </p:nvGraphicFramePr>
          <p:xfrm>
            <a:off x="2888" y="1542"/>
            <a:ext cx="85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6" name="Equation" r:id="rId59" imgW="152202" imgH="177569" progId="Equation.DSMT4">
                    <p:embed/>
                  </p:oleObj>
                </mc:Choice>
                <mc:Fallback>
                  <p:oleObj name="Equation" r:id="rId59" imgW="152202" imgH="177569" progId="Equation.DSMT4">
                    <p:embed/>
                    <p:pic>
                      <p:nvPicPr>
                        <p:cNvPr id="0" name="Object 10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8" y="1542"/>
                          <a:ext cx="85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7" name="Object 108"/>
            <p:cNvGraphicFramePr>
              <a:graphicFrameLocks noChangeAspect="1"/>
            </p:cNvGraphicFramePr>
            <p:nvPr/>
          </p:nvGraphicFramePr>
          <p:xfrm>
            <a:off x="2886" y="1886"/>
            <a:ext cx="86" cy="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7" name="Equation" r:id="rId61" imgW="152202" imgH="177569" progId="Equation.DSMT4">
                    <p:embed/>
                  </p:oleObj>
                </mc:Choice>
                <mc:Fallback>
                  <p:oleObj name="Equation" r:id="rId61" imgW="152202" imgH="177569" progId="Equation.DSMT4">
                    <p:embed/>
                    <p:pic>
                      <p:nvPicPr>
                        <p:cNvPr id="0" name="Object 10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6" y="1886"/>
                          <a:ext cx="86" cy="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8" name="Object 109"/>
            <p:cNvGraphicFramePr>
              <a:graphicFrameLocks noChangeAspect="1"/>
            </p:cNvGraphicFramePr>
            <p:nvPr/>
          </p:nvGraphicFramePr>
          <p:xfrm>
            <a:off x="2883" y="1998"/>
            <a:ext cx="86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8" name="Equation" r:id="rId63" imgW="152202" imgH="177569" progId="Equation.DSMT4">
                    <p:embed/>
                  </p:oleObj>
                </mc:Choice>
                <mc:Fallback>
                  <p:oleObj name="Equation" r:id="rId63" imgW="152202" imgH="177569" progId="Equation.DSMT4">
                    <p:embed/>
                    <p:pic>
                      <p:nvPicPr>
                        <p:cNvPr id="0" name="Object 10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3" y="1998"/>
                          <a:ext cx="86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19" name="Object 110"/>
            <p:cNvGraphicFramePr>
              <a:graphicFrameLocks noChangeAspect="1"/>
            </p:cNvGraphicFramePr>
            <p:nvPr/>
          </p:nvGraphicFramePr>
          <p:xfrm>
            <a:off x="1591" y="2293"/>
            <a:ext cx="86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59" name="Equation" r:id="rId65" imgW="152202" imgH="177569" progId="Equation.DSMT4">
                    <p:embed/>
                  </p:oleObj>
                </mc:Choice>
                <mc:Fallback>
                  <p:oleObj name="Equation" r:id="rId65" imgW="152202" imgH="177569" progId="Equation.DSMT4">
                    <p:embed/>
                    <p:pic>
                      <p:nvPicPr>
                        <p:cNvPr id="0" name="Object 1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1" y="2293"/>
                          <a:ext cx="86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20" name="Object 111"/>
            <p:cNvGraphicFramePr>
              <a:graphicFrameLocks noChangeAspect="1"/>
            </p:cNvGraphicFramePr>
            <p:nvPr/>
          </p:nvGraphicFramePr>
          <p:xfrm>
            <a:off x="1592" y="1941"/>
            <a:ext cx="87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60" name="Equation" r:id="rId67" imgW="152202" imgH="177569" progId="Equation.DSMT4">
                    <p:embed/>
                  </p:oleObj>
                </mc:Choice>
                <mc:Fallback>
                  <p:oleObj name="Equation" r:id="rId67" imgW="152202" imgH="177569" progId="Equation.DSMT4">
                    <p:embed/>
                    <p:pic>
                      <p:nvPicPr>
                        <p:cNvPr id="0" name="Object 1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2" y="1941"/>
                          <a:ext cx="87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21" name="Object 112"/>
            <p:cNvGraphicFramePr>
              <a:graphicFrameLocks noChangeAspect="1"/>
            </p:cNvGraphicFramePr>
            <p:nvPr/>
          </p:nvGraphicFramePr>
          <p:xfrm>
            <a:off x="1604" y="1833"/>
            <a:ext cx="86" cy="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61" name="Equation" r:id="rId69" imgW="152202" imgH="177569" progId="Equation.DSMT4">
                    <p:embed/>
                  </p:oleObj>
                </mc:Choice>
                <mc:Fallback>
                  <p:oleObj name="Equation" r:id="rId69" imgW="152202" imgH="177569" progId="Equation.DSMT4">
                    <p:embed/>
                    <p:pic>
                      <p:nvPicPr>
                        <p:cNvPr id="0" name="Object 1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4" y="1833"/>
                          <a:ext cx="86" cy="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122" name="Object 113"/>
            <p:cNvGraphicFramePr>
              <a:graphicFrameLocks noChangeAspect="1"/>
            </p:cNvGraphicFramePr>
            <p:nvPr/>
          </p:nvGraphicFramePr>
          <p:xfrm>
            <a:off x="1820" y="2757"/>
            <a:ext cx="85" cy="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862" name="Equation" r:id="rId71" imgW="152202" imgH="177569" progId="Equation.DSMT4">
                    <p:embed/>
                  </p:oleObj>
                </mc:Choice>
                <mc:Fallback>
                  <p:oleObj name="Equation" r:id="rId71" imgW="152202" imgH="177569" progId="Equation.DSMT4">
                    <p:embed/>
                    <p:pic>
                      <p:nvPicPr>
                        <p:cNvPr id="0" name="Object 1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0" y="2757"/>
                          <a:ext cx="85" cy="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23" name="Arc 114"/>
            <p:cNvSpPr>
              <a:spLocks/>
            </p:cNvSpPr>
            <p:nvPr/>
          </p:nvSpPr>
          <p:spPr bwMode="auto">
            <a:xfrm rot="-2372490" flipH="1" flipV="1">
              <a:off x="1902" y="1420"/>
              <a:ext cx="626" cy="625"/>
            </a:xfrm>
            <a:custGeom>
              <a:avLst/>
              <a:gdLst>
                <a:gd name="T0" fmla="*/ 102 w 15153"/>
                <a:gd name="T1" fmla="*/ 0 h 21481"/>
                <a:gd name="T2" fmla="*/ 682 w 15153"/>
                <a:gd name="T3" fmla="*/ 201 h 21481"/>
                <a:gd name="T4" fmla="*/ 0 w 15153"/>
                <a:gd name="T5" fmla="*/ 708 h 214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153" h="21481" fill="none" extrusionOk="0">
                  <a:moveTo>
                    <a:pt x="2260" y="-1"/>
                  </a:moveTo>
                  <a:cubicBezTo>
                    <a:pt x="7122" y="511"/>
                    <a:pt x="11668" y="2657"/>
                    <a:pt x="15153" y="6087"/>
                  </a:cubicBezTo>
                </a:path>
                <a:path w="15153" h="21481" stroke="0" extrusionOk="0">
                  <a:moveTo>
                    <a:pt x="2260" y="-1"/>
                  </a:moveTo>
                  <a:cubicBezTo>
                    <a:pt x="7122" y="511"/>
                    <a:pt x="11668" y="2657"/>
                    <a:pt x="15153" y="6087"/>
                  </a:cubicBezTo>
                  <a:lnTo>
                    <a:pt x="0" y="21481"/>
                  </a:lnTo>
                  <a:lnTo>
                    <a:pt x="2260" y="-1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24" name="Arc 115"/>
            <p:cNvSpPr>
              <a:spLocks/>
            </p:cNvSpPr>
            <p:nvPr/>
          </p:nvSpPr>
          <p:spPr bwMode="auto">
            <a:xfrm flipH="1" flipV="1">
              <a:off x="1766" y="1738"/>
              <a:ext cx="661" cy="307"/>
            </a:xfrm>
            <a:custGeom>
              <a:avLst/>
              <a:gdLst>
                <a:gd name="T0" fmla="*/ 428 w 16709"/>
                <a:gd name="T1" fmla="*/ 0 h 19186"/>
                <a:gd name="T2" fmla="*/ 721 w 16709"/>
                <a:gd name="T3" fmla="*/ 99 h 19186"/>
                <a:gd name="T4" fmla="*/ 0 w 16709"/>
                <a:gd name="T5" fmla="*/ 347 h 191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709" h="19186" fill="none" extrusionOk="0">
                  <a:moveTo>
                    <a:pt x="9922" y="0"/>
                  </a:moveTo>
                  <a:cubicBezTo>
                    <a:pt x="12535" y="1351"/>
                    <a:pt x="14844" y="3222"/>
                    <a:pt x="16708" y="5497"/>
                  </a:cubicBezTo>
                </a:path>
                <a:path w="16709" h="19186" stroke="0" extrusionOk="0">
                  <a:moveTo>
                    <a:pt x="9922" y="0"/>
                  </a:moveTo>
                  <a:cubicBezTo>
                    <a:pt x="12535" y="1351"/>
                    <a:pt x="14844" y="3222"/>
                    <a:pt x="16708" y="5497"/>
                  </a:cubicBezTo>
                  <a:lnTo>
                    <a:pt x="0" y="19186"/>
                  </a:lnTo>
                  <a:lnTo>
                    <a:pt x="9922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25" name="Line 116"/>
            <p:cNvSpPr>
              <a:spLocks noChangeShapeType="1"/>
            </p:cNvSpPr>
            <p:nvPr/>
          </p:nvSpPr>
          <p:spPr bwMode="auto">
            <a:xfrm>
              <a:off x="2106" y="1751"/>
              <a:ext cx="110" cy="1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26" name="Line 117"/>
            <p:cNvSpPr>
              <a:spLocks noChangeShapeType="1"/>
            </p:cNvSpPr>
            <p:nvPr/>
          </p:nvSpPr>
          <p:spPr bwMode="auto">
            <a:xfrm>
              <a:off x="2290" y="1584"/>
              <a:ext cx="110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148763" y="1122848"/>
            <a:ext cx="12906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sym typeface="Mathematica1"/>
              </a:rPr>
              <a:t>于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是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143" name="Rectangle 87"/>
          <p:cNvSpPr>
            <a:spLocks noChangeArrowheads="1"/>
          </p:cNvSpPr>
          <p:nvPr/>
        </p:nvSpPr>
        <p:spPr bwMode="auto">
          <a:xfrm>
            <a:off x="6261100" y="1681648"/>
            <a:ext cx="2765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ym typeface="Mathematica1"/>
              </a:rPr>
              <a:t>它的长度将</a:t>
            </a:r>
            <a:r>
              <a:rPr lang="zh-CN" altLang="en-US" b="1"/>
              <a:t>随着</a:t>
            </a:r>
            <a:r>
              <a:rPr lang="zh-CN" altLang="en-US"/>
              <a:t> </a:t>
            </a:r>
          </a:p>
        </p:txBody>
      </p:sp>
      <p:graphicFrame>
        <p:nvGraphicFramePr>
          <p:cNvPr id="8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465423"/>
              </p:ext>
            </p:extLst>
          </p:nvPr>
        </p:nvGraphicFramePr>
        <p:xfrm>
          <a:off x="8990013" y="1772136"/>
          <a:ext cx="952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63" name="Equation" r:id="rId73" imgW="952087" imgH="380835" progId="Equation.DSMT4">
                  <p:embed/>
                </p:oleObj>
              </mc:Choice>
              <mc:Fallback>
                <p:oleObj name="Equation" r:id="rId73" imgW="952087" imgH="380835" progId="Equation.DSMT4">
                  <p:embed/>
                  <p:pic>
                    <p:nvPicPr>
                      <p:cNvPr id="4513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0013" y="1772136"/>
                        <a:ext cx="952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3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14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38200" y="533400"/>
            <a:ext cx="10591800" cy="1092200"/>
            <a:chOff x="592138" y="530227"/>
            <a:chExt cx="10591800" cy="1092201"/>
          </a:xfrm>
        </p:grpSpPr>
        <p:grpSp>
          <p:nvGrpSpPr>
            <p:cNvPr id="46099" name="Group 21"/>
            <p:cNvGrpSpPr>
              <a:grpSpLocks/>
            </p:cNvGrpSpPr>
            <p:nvPr/>
          </p:nvGrpSpPr>
          <p:grpSpPr bwMode="auto">
            <a:xfrm>
              <a:off x="592138" y="530227"/>
              <a:ext cx="10591800" cy="533400"/>
              <a:chOff x="373" y="346"/>
              <a:chExt cx="6672" cy="336"/>
            </a:xfrm>
          </p:grpSpPr>
          <p:sp>
            <p:nvSpPr>
              <p:cNvPr id="46103" name="Rectangle 3"/>
              <p:cNvSpPr>
                <a:spLocks noChangeArrowheads="1"/>
              </p:cNvSpPr>
              <p:nvPr/>
            </p:nvSpPr>
            <p:spPr bwMode="auto">
              <a:xfrm>
                <a:off x="373" y="355"/>
                <a:ext cx="169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例</a:t>
                </a:r>
                <a:r>
                  <a:rPr lang="en-US" altLang="zh-CN" b="1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6  </a:t>
                </a:r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试求抛物面</a:t>
                </a:r>
                <a:endParaRPr lang="zh-CN" altLang="en-US" b="1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6104" name="Object 2"/>
              <p:cNvGraphicFramePr>
                <a:graphicFrameLocks noChangeAspect="1"/>
              </p:cNvGraphicFramePr>
              <p:nvPr/>
            </p:nvGraphicFramePr>
            <p:xfrm>
              <a:off x="2019" y="355"/>
              <a:ext cx="3066" cy="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6234" name="Equation" r:id="rId3" imgW="4864100" imgH="495300" progId="Equation.DSMT4">
                      <p:embed/>
                    </p:oleObj>
                  </mc:Choice>
                  <mc:Fallback>
                    <p:oleObj name="Equation" r:id="rId3" imgW="4864100" imgH="495300" progId="Equation.DSMT4">
                      <p:embed/>
                      <p:pic>
                        <p:nvPicPr>
                          <p:cNvPr id="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19" y="355"/>
                            <a:ext cx="3066" cy="3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6105" name="Rectangle 4"/>
              <p:cNvSpPr>
                <a:spLocks noChangeArrowheads="1"/>
              </p:cNvSpPr>
              <p:nvPr/>
            </p:nvSpPr>
            <p:spPr bwMode="auto">
              <a:xfrm>
                <a:off x="5034" y="346"/>
                <a:ext cx="201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处</a:t>
                </a:r>
                <a:r>
                  <a:rPr lang="zh-CN" altLang="en-US" b="1" dirty="0">
                    <a:latin typeface="Times New Roman" panose="02020603050405020304" pitchFamily="18" charset="0"/>
                  </a:rPr>
                  <a:t>的切平面方程</a:t>
                </a:r>
              </a:p>
            </p:txBody>
          </p:sp>
        </p:grpSp>
        <p:grpSp>
          <p:nvGrpSpPr>
            <p:cNvPr id="46100" name="Group 20"/>
            <p:cNvGrpSpPr>
              <a:grpSpLocks/>
            </p:cNvGrpSpPr>
            <p:nvPr/>
          </p:nvGrpSpPr>
          <p:grpSpPr bwMode="auto">
            <a:xfrm>
              <a:off x="1331913" y="1052515"/>
              <a:ext cx="5499100" cy="569913"/>
              <a:chOff x="884" y="805"/>
              <a:chExt cx="3464" cy="359"/>
            </a:xfrm>
          </p:grpSpPr>
          <p:sp>
            <p:nvSpPr>
              <p:cNvPr id="46101" name="Rectangle 6"/>
              <p:cNvSpPr>
                <a:spLocks noChangeArrowheads="1"/>
              </p:cNvSpPr>
              <p:nvPr/>
            </p:nvSpPr>
            <p:spPr bwMode="auto">
              <a:xfrm>
                <a:off x="884" y="834"/>
                <a:ext cx="1934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b="1" dirty="0">
                    <a:latin typeface="Times New Roman" panose="02020603050405020304" pitchFamily="18" charset="0"/>
                  </a:rPr>
                  <a:t>与法线方程，其中</a:t>
                </a:r>
              </a:p>
            </p:txBody>
          </p:sp>
          <p:graphicFrame>
            <p:nvGraphicFramePr>
              <p:cNvPr id="46102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82486068"/>
                  </p:ext>
                </p:extLst>
              </p:nvPr>
            </p:nvGraphicFramePr>
            <p:xfrm>
              <a:off x="2722" y="805"/>
              <a:ext cx="1626" cy="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6235" name="Equation" r:id="rId5" imgW="2578100" imgH="495300" progId="Equation.DSMT4">
                      <p:embed/>
                    </p:oleObj>
                  </mc:Choice>
                  <mc:Fallback>
                    <p:oleObj name="Equation" r:id="rId5" imgW="2578100" imgH="495300" progId="Equation.DSMT4">
                      <p:embed/>
                      <p:pic>
                        <p:nvPicPr>
                          <p:cNvPr id="0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22" y="805"/>
                            <a:ext cx="1626" cy="3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6107" name="Group 27"/>
          <p:cNvGrpSpPr>
            <a:grpSpLocks/>
          </p:cNvGrpSpPr>
          <p:nvPr/>
        </p:nvGrpSpPr>
        <p:grpSpPr bwMode="auto">
          <a:xfrm>
            <a:off x="857250" y="1584324"/>
            <a:ext cx="6122987" cy="552450"/>
            <a:chOff x="385" y="996"/>
            <a:chExt cx="3857" cy="348"/>
          </a:xfrm>
        </p:grpSpPr>
        <p:sp>
          <p:nvSpPr>
            <p:cNvPr id="46096" name="Rectangle 8"/>
            <p:cNvSpPr>
              <a:spLocks noChangeArrowheads="1"/>
            </p:cNvSpPr>
            <p:nvPr/>
          </p:nvSpPr>
          <p:spPr bwMode="auto">
            <a:xfrm>
              <a:off x="385" y="996"/>
              <a:ext cx="39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解</a:t>
              </a:r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</a:p>
          </p:txBody>
        </p:sp>
        <p:graphicFrame>
          <p:nvGraphicFramePr>
            <p:cNvPr id="46097" name="Object 7"/>
            <p:cNvGraphicFramePr>
              <a:graphicFrameLocks noChangeAspect="1"/>
            </p:cNvGraphicFramePr>
            <p:nvPr/>
          </p:nvGraphicFramePr>
          <p:xfrm>
            <a:off x="718" y="1038"/>
            <a:ext cx="3524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236" name="Equation" r:id="rId7" imgW="5600700" imgH="482600" progId="Equation.DSMT4">
                    <p:embed/>
                  </p:oleObj>
                </mc:Choice>
                <mc:Fallback>
                  <p:oleObj name="Equation" r:id="rId7" imgW="5600700" imgH="4826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" y="1038"/>
                          <a:ext cx="3524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6098" name="Rectangle 9"/>
          <p:cNvSpPr>
            <a:spLocks noChangeArrowheads="1"/>
          </p:cNvSpPr>
          <p:nvPr/>
        </p:nvSpPr>
        <p:spPr bwMode="auto">
          <a:xfrm>
            <a:off x="6848475" y="1560512"/>
            <a:ext cx="21161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由公式 </a:t>
            </a:r>
            <a:r>
              <a:rPr lang="en-US" altLang="zh-CN" b="1">
                <a:latin typeface="Times New Roman" panose="02020603050405020304" pitchFamily="18" charset="0"/>
              </a:rPr>
              <a:t>(13), </a:t>
            </a: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1389062" y="2208212"/>
            <a:ext cx="44942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在点 </a:t>
            </a:r>
            <a:r>
              <a:rPr lang="en-US" altLang="zh-CN" b="1" i="1" dirty="0">
                <a:latin typeface="Times New Roman" panose="02020603050405020304" pitchFamily="18" charset="0"/>
              </a:rPr>
              <a:t>P </a:t>
            </a:r>
            <a:r>
              <a:rPr lang="zh-CN" altLang="en-US" b="1" dirty="0">
                <a:latin typeface="Times New Roman" panose="02020603050405020304" pitchFamily="18" charset="0"/>
              </a:rPr>
              <a:t>处的切平面方程为                  </a:t>
            </a:r>
          </a:p>
        </p:txBody>
      </p:sp>
      <p:graphicFrame>
        <p:nvGraphicFramePr>
          <p:cNvPr id="809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459538"/>
              </p:ext>
            </p:extLst>
          </p:nvPr>
        </p:nvGraphicFramePr>
        <p:xfrm>
          <a:off x="4400550" y="2759075"/>
          <a:ext cx="54292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7" name="Equation" r:id="rId9" imgW="5422900" imgH="431800" progId="Equation.DSMT4">
                  <p:embed/>
                </p:oleObj>
              </mc:Choice>
              <mc:Fallback>
                <p:oleObj name="Equation" r:id="rId9" imgW="54229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0550" y="2759075"/>
                        <a:ext cx="542925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741597"/>
              </p:ext>
            </p:extLst>
          </p:nvPr>
        </p:nvGraphicFramePr>
        <p:xfrm>
          <a:off x="1389063" y="3355975"/>
          <a:ext cx="57626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8" name="Equation" r:id="rId11" imgW="5765800" imgH="482600" progId="Equation.DSMT4">
                  <p:embed/>
                </p:oleObj>
              </mc:Choice>
              <mc:Fallback>
                <p:oleObj name="Equation" r:id="rId11" imgW="5765800" imgH="482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9063" y="3355975"/>
                        <a:ext cx="57626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097472"/>
              </p:ext>
            </p:extLst>
          </p:nvPr>
        </p:nvGraphicFramePr>
        <p:xfrm>
          <a:off x="4257675" y="3994150"/>
          <a:ext cx="40005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9" name="Equation" r:id="rId13" imgW="4000500" imgH="431800" progId="Equation.DSMT4">
                  <p:embed/>
                </p:oleObj>
              </mc:Choice>
              <mc:Fallback>
                <p:oleObj name="Equation" r:id="rId13" imgW="4000500" imgH="431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7675" y="3994150"/>
                        <a:ext cx="40005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13" name="Rectangle 17"/>
          <p:cNvSpPr>
            <a:spLocks noChangeArrowheads="1"/>
          </p:cNvSpPr>
          <p:nvPr/>
        </p:nvSpPr>
        <p:spPr bwMode="auto">
          <a:xfrm>
            <a:off x="1389063" y="4586287"/>
            <a:ext cx="60023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266700" algn="r"/>
                <a:tab pos="4127500" algn="ctr"/>
                <a:tab pos="8255000" algn="r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由公式 </a:t>
            </a:r>
            <a:r>
              <a:rPr lang="en-US" altLang="zh-CN" b="1">
                <a:latin typeface="Times New Roman" panose="02020603050405020304" pitchFamily="18" charset="0"/>
              </a:rPr>
              <a:t>(14), </a:t>
            </a:r>
            <a:r>
              <a:rPr lang="zh-CN" altLang="en-US" b="1">
                <a:latin typeface="Times New Roman" panose="02020603050405020304" pitchFamily="18" charset="0"/>
              </a:rPr>
              <a:t>在点 </a:t>
            </a:r>
            <a:r>
              <a:rPr lang="en-US" altLang="zh-CN" b="1" i="1">
                <a:latin typeface="Times New Roman" panose="02020603050405020304" pitchFamily="18" charset="0"/>
              </a:rPr>
              <a:t>M </a:t>
            </a:r>
            <a:r>
              <a:rPr lang="zh-CN" altLang="en-US" b="1">
                <a:latin typeface="Times New Roman" panose="02020603050405020304" pitchFamily="18" charset="0"/>
              </a:rPr>
              <a:t>处的法线方程为  </a:t>
            </a:r>
          </a:p>
        </p:txBody>
      </p:sp>
      <p:graphicFrame>
        <p:nvGraphicFramePr>
          <p:cNvPr id="8091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351339"/>
              </p:ext>
            </p:extLst>
          </p:nvPr>
        </p:nvGraphicFramePr>
        <p:xfrm>
          <a:off x="4689476" y="5219700"/>
          <a:ext cx="38004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0" name="Equation" r:id="rId15" imgW="3797300" imgH="939800" progId="Equation.DSMT4">
                  <p:embed/>
                </p:oleObj>
              </mc:Choice>
              <mc:Fallback>
                <p:oleObj name="Equation" r:id="rId15" imgW="3797300" imgH="9398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9476" y="5219700"/>
                        <a:ext cx="380047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80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8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8" grpId="0"/>
      <p:bldP spid="80906" grpId="0"/>
      <p:bldP spid="809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94" name="Group 22"/>
          <p:cNvGrpSpPr>
            <a:grpSpLocks/>
          </p:cNvGrpSpPr>
          <p:nvPr/>
        </p:nvGrpSpPr>
        <p:grpSpPr bwMode="auto">
          <a:xfrm>
            <a:off x="831851" y="1819273"/>
            <a:ext cx="4248149" cy="523874"/>
            <a:chOff x="367" y="1759"/>
            <a:chExt cx="2676" cy="330"/>
          </a:xfrm>
        </p:grpSpPr>
        <p:sp>
          <p:nvSpPr>
            <p:cNvPr id="47124" name="Rectangle 8"/>
            <p:cNvSpPr>
              <a:spLocks noChangeArrowheads="1"/>
            </p:cNvSpPr>
            <p:nvPr/>
          </p:nvSpPr>
          <p:spPr bwMode="auto">
            <a:xfrm>
              <a:off x="367" y="1760"/>
              <a:ext cx="84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例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7  </a:t>
              </a:r>
              <a:r>
                <a:rPr lang="zh-CN" altLang="en-US" b="1">
                  <a:latin typeface="Times New Roman" panose="02020603050405020304" pitchFamily="18" charset="0"/>
                </a:rPr>
                <a:t>求 </a:t>
              </a:r>
            </a:p>
          </p:txBody>
        </p:sp>
        <p:graphicFrame>
          <p:nvGraphicFramePr>
            <p:cNvPr id="47125" name="Object 7"/>
            <p:cNvGraphicFramePr>
              <a:graphicFrameLocks noChangeAspect="1"/>
            </p:cNvGraphicFramePr>
            <p:nvPr/>
          </p:nvGraphicFramePr>
          <p:xfrm>
            <a:off x="1089" y="1784"/>
            <a:ext cx="864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92" name="Equation" r:id="rId3" imgW="1371600" imgH="469900" progId="Equation.DSMT4">
                    <p:embed/>
                  </p:oleObj>
                </mc:Choice>
                <mc:Fallback>
                  <p:oleObj name="Equation" r:id="rId3" imgW="1371600" imgH="4699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9" y="1784"/>
                          <a:ext cx="864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26" name="Rectangle 9"/>
            <p:cNvSpPr>
              <a:spLocks noChangeArrowheads="1"/>
            </p:cNvSpPr>
            <p:nvPr/>
          </p:nvSpPr>
          <p:spPr bwMode="auto">
            <a:xfrm>
              <a:off x="1905" y="1759"/>
              <a:ext cx="113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的近似值</a:t>
              </a:r>
              <a:r>
                <a:rPr lang="en-US" altLang="zh-CN" b="1">
                  <a:latin typeface="Times New Roman" panose="02020603050405020304" pitchFamily="18" charset="0"/>
                </a:rPr>
                <a:t>. </a:t>
              </a:r>
            </a:p>
          </p:txBody>
        </p:sp>
      </p:grpSp>
      <p:graphicFrame>
        <p:nvGraphicFramePr>
          <p:cNvPr id="471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040345"/>
              </p:ext>
            </p:extLst>
          </p:nvPr>
        </p:nvGraphicFramePr>
        <p:xfrm>
          <a:off x="3827463" y="2538414"/>
          <a:ext cx="46577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3" name="Equation" r:id="rId5" imgW="4660900" imgH="444500" progId="Equation.DSMT4">
                  <p:embed/>
                </p:oleObj>
              </mc:Choice>
              <mc:Fallback>
                <p:oleObj name="Equation" r:id="rId5" imgW="4660900" imgH="4445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7463" y="2538414"/>
                        <a:ext cx="465772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128" name="Group 24"/>
          <p:cNvGrpSpPr>
            <a:grpSpLocks/>
          </p:cNvGrpSpPr>
          <p:nvPr/>
        </p:nvGrpSpPr>
        <p:grpSpPr bwMode="auto">
          <a:xfrm>
            <a:off x="803276" y="2466976"/>
            <a:ext cx="2992437" cy="519113"/>
            <a:chOff x="267" y="1602"/>
            <a:chExt cx="1885" cy="327"/>
          </a:xfrm>
        </p:grpSpPr>
        <p:graphicFrame>
          <p:nvGraphicFramePr>
            <p:cNvPr id="47121" name="Object 11"/>
            <p:cNvGraphicFramePr>
              <a:graphicFrameLocks noChangeAspect="1"/>
            </p:cNvGraphicFramePr>
            <p:nvPr/>
          </p:nvGraphicFramePr>
          <p:xfrm>
            <a:off x="856" y="1628"/>
            <a:ext cx="129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94" name="Equation" r:id="rId7" imgW="2070100" imgH="482600" progId="Equation.DSMT4">
                    <p:embed/>
                  </p:oleObj>
                </mc:Choice>
                <mc:Fallback>
                  <p:oleObj name="Equation" r:id="rId7" imgW="2070100" imgH="4826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6" y="1628"/>
                          <a:ext cx="129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23" name="Rectangle 12"/>
            <p:cNvSpPr>
              <a:spLocks noChangeArrowheads="1"/>
            </p:cNvSpPr>
            <p:nvPr/>
          </p:nvSpPr>
          <p:spPr bwMode="auto">
            <a:xfrm>
              <a:off x="267" y="1602"/>
              <a:ext cx="84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解</a:t>
              </a:r>
              <a:r>
                <a:rPr lang="zh-CN" altLang="en-US" b="1">
                  <a:solidFill>
                    <a:srgbClr val="04AEDA"/>
                  </a:solidFill>
                  <a:latin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</a:rPr>
                <a:t>设    </a:t>
              </a:r>
            </a:p>
          </p:txBody>
        </p:sp>
      </p:grpSp>
      <p:graphicFrame>
        <p:nvGraphicFramePr>
          <p:cNvPr id="7988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631577"/>
              </p:ext>
            </p:extLst>
          </p:nvPr>
        </p:nvGraphicFramePr>
        <p:xfrm>
          <a:off x="8465310" y="2594838"/>
          <a:ext cx="20193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5" name="Equation" r:id="rId9" imgW="2019300" imgH="393700" progId="Equation.DSMT4">
                  <p:embed/>
                </p:oleObj>
              </mc:Choice>
              <mc:Fallback>
                <p:oleObj name="Equation" r:id="rId9" imgW="20193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5310" y="2594838"/>
                        <a:ext cx="201930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73532"/>
              </p:ext>
            </p:extLst>
          </p:nvPr>
        </p:nvGraphicFramePr>
        <p:xfrm>
          <a:off x="2779711" y="3836988"/>
          <a:ext cx="4445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6" name="Equation" r:id="rId11" imgW="4445000" imgH="482600" progId="Equation.DSMT4">
                  <p:embed/>
                </p:oleObj>
              </mc:Choice>
              <mc:Fallback>
                <p:oleObj name="Equation" r:id="rId11" imgW="4445000" imgH="482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9711" y="3836988"/>
                        <a:ext cx="4445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20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3453"/>
              </p:ext>
            </p:extLst>
          </p:nvPr>
        </p:nvGraphicFramePr>
        <p:xfrm>
          <a:off x="4024311" y="4579938"/>
          <a:ext cx="4876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7" name="Equation" r:id="rId13" imgW="4876800" imgH="482600" progId="Equation.DSMT4">
                  <p:embed/>
                </p:oleObj>
              </mc:Choice>
              <mc:Fallback>
                <p:oleObj name="Equation" r:id="rId13" imgW="4876800" imgH="4826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1" y="4579938"/>
                        <a:ext cx="4876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med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7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37070"/>
              </p:ext>
            </p:extLst>
          </p:nvPr>
        </p:nvGraphicFramePr>
        <p:xfrm>
          <a:off x="990600" y="609600"/>
          <a:ext cx="9575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8" name="Equation" r:id="rId15" imgW="9575640" imgH="1015920" progId="Equation.DSMT4">
                  <p:embed/>
                </p:oleObj>
              </mc:Choice>
              <mc:Fallback>
                <p:oleObj name="Equation" r:id="rId15" imgW="9575640" imgH="101592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609600"/>
                        <a:ext cx="95758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7171447"/>
              </p:ext>
            </p:extLst>
          </p:nvPr>
        </p:nvGraphicFramePr>
        <p:xfrm>
          <a:off x="3989387" y="5291139"/>
          <a:ext cx="46196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9" name="Equation" r:id="rId17" imgW="4622760" imgH="469800" progId="Equation.DSMT4">
                  <p:embed/>
                </p:oleObj>
              </mc:Choice>
              <mc:Fallback>
                <p:oleObj name="Equation" r:id="rId17" imgW="4622760" imgH="4698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387" y="5291139"/>
                        <a:ext cx="46196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1295400" y="3109739"/>
            <a:ext cx="2384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由公式 </a:t>
            </a:r>
            <a:r>
              <a:rPr lang="en-US" altLang="zh-CN" b="1" dirty="0">
                <a:latin typeface="Times New Roman" panose="02020603050405020304" pitchFamily="18" charset="0"/>
              </a:rPr>
              <a:t>(3),  </a:t>
            </a:r>
            <a:r>
              <a:rPr lang="zh-CN" altLang="en-US" b="1" dirty="0">
                <a:latin typeface="Times New Roman" panose="02020603050405020304" pitchFamily="18" charset="0"/>
              </a:rPr>
              <a:t>有</a:t>
            </a:r>
          </a:p>
        </p:txBody>
      </p:sp>
      <p:graphicFrame>
        <p:nvGraphicFramePr>
          <p:cNvPr id="2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83423"/>
              </p:ext>
            </p:extLst>
          </p:nvPr>
        </p:nvGraphicFramePr>
        <p:xfrm>
          <a:off x="8675687" y="5387976"/>
          <a:ext cx="10779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00" name="Equation" r:id="rId19" imgW="1079280" imgH="393480" progId="Equation.DSMT4">
                  <p:embed/>
                </p:oleObj>
              </mc:Choice>
              <mc:Fallback>
                <p:oleObj name="Equation" r:id="rId19" imgW="1079280" imgH="39348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5687" y="5387976"/>
                        <a:ext cx="1077913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9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7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69" name="Group 21"/>
          <p:cNvGrpSpPr>
            <a:grpSpLocks/>
          </p:cNvGrpSpPr>
          <p:nvPr/>
        </p:nvGrpSpPr>
        <p:grpSpPr bwMode="auto">
          <a:xfrm>
            <a:off x="838200" y="533400"/>
            <a:ext cx="7777162" cy="838200"/>
            <a:chOff x="385" y="799"/>
            <a:chExt cx="4899" cy="528"/>
          </a:xfrm>
        </p:grpSpPr>
        <p:sp>
          <p:nvSpPr>
            <p:cNvPr id="48147" name="Rectangle 5"/>
            <p:cNvSpPr>
              <a:spLocks noChangeArrowheads="1"/>
            </p:cNvSpPr>
            <p:nvPr/>
          </p:nvSpPr>
          <p:spPr bwMode="auto">
            <a:xfrm>
              <a:off x="385" y="890"/>
              <a:ext cx="5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例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8 </a:t>
              </a:r>
            </a:p>
          </p:txBody>
        </p:sp>
        <p:graphicFrame>
          <p:nvGraphicFramePr>
            <p:cNvPr id="48148" name="Object 4"/>
            <p:cNvGraphicFramePr>
              <a:graphicFrameLocks noChangeAspect="1"/>
            </p:cNvGraphicFramePr>
            <p:nvPr/>
          </p:nvGraphicFramePr>
          <p:xfrm>
            <a:off x="886" y="799"/>
            <a:ext cx="4398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335" name="Equation" r:id="rId3" imgW="6985000" imgH="838200" progId="Equation.DSMT4">
                    <p:embed/>
                  </p:oleObj>
                </mc:Choice>
                <mc:Fallback>
                  <p:oleObj name="Equation" r:id="rId3" imgW="6985000" imgH="83820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6" y="799"/>
                          <a:ext cx="4398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814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961598"/>
              </p:ext>
            </p:extLst>
          </p:nvPr>
        </p:nvGraphicFramePr>
        <p:xfrm>
          <a:off x="1600201" y="1304925"/>
          <a:ext cx="53070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6" name="Equation" r:id="rId5" imgW="5308560" imgH="469800" progId="Equation.DSMT4">
                  <p:embed/>
                </p:oleObj>
              </mc:Choice>
              <mc:Fallback>
                <p:oleObj name="Equation" r:id="rId5" imgW="5308560" imgH="469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1304925"/>
                        <a:ext cx="53070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811828"/>
              </p:ext>
            </p:extLst>
          </p:nvPr>
        </p:nvGraphicFramePr>
        <p:xfrm>
          <a:off x="4103687" y="1843088"/>
          <a:ext cx="557371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7" name="Equation" r:id="rId7" imgW="5574960" imgH="469800" progId="Equation.DSMT4">
                  <p:embed/>
                </p:oleObj>
              </mc:Choice>
              <mc:Fallback>
                <p:oleObj name="Equation" r:id="rId7" imgW="5574960" imgH="469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3687" y="1843088"/>
                        <a:ext cx="557371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44" name="Group 20"/>
          <p:cNvGrpSpPr>
            <a:grpSpLocks/>
          </p:cNvGrpSpPr>
          <p:nvPr/>
        </p:nvGrpSpPr>
        <p:grpSpPr bwMode="auto">
          <a:xfrm>
            <a:off x="3733800" y="2333626"/>
            <a:ext cx="7370762" cy="519113"/>
            <a:chOff x="439" y="2069"/>
            <a:chExt cx="4643" cy="327"/>
          </a:xfrm>
        </p:grpSpPr>
        <p:graphicFrame>
          <p:nvGraphicFramePr>
            <p:cNvPr id="48145" name="Object 11"/>
            <p:cNvGraphicFramePr>
              <a:graphicFrameLocks noChangeAspect="1"/>
            </p:cNvGraphicFramePr>
            <p:nvPr/>
          </p:nvGraphicFramePr>
          <p:xfrm>
            <a:off x="439" y="2115"/>
            <a:ext cx="180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338" name="Equation" r:id="rId9" imgW="2870200" imgH="431800" progId="Equation.DSMT4">
                    <p:embed/>
                  </p:oleObj>
                </mc:Choice>
                <mc:Fallback>
                  <p:oleObj name="Equation" r:id="rId9" imgW="2870200" imgH="4318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" y="2115"/>
                          <a:ext cx="180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46" name="Rectangle 13"/>
            <p:cNvSpPr>
              <a:spLocks noChangeArrowheads="1"/>
            </p:cNvSpPr>
            <p:nvPr/>
          </p:nvSpPr>
          <p:spPr bwMode="auto">
            <a:xfrm>
              <a:off x="2154" y="2069"/>
              <a:ext cx="29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的绝对误差限和相对误差限</a:t>
              </a:r>
              <a:r>
                <a:rPr lang="en-US" altLang="zh-CN" b="1" dirty="0">
                  <a:latin typeface="Times New Roman" panose="02020603050405020304" pitchFamily="18" charset="0"/>
                </a:rPr>
                <a:t>. </a:t>
              </a:r>
            </a:p>
          </p:txBody>
        </p:sp>
      </p:grpSp>
      <p:sp>
        <p:nvSpPr>
          <p:cNvPr id="78863" name="Rectangle 15"/>
          <p:cNvSpPr>
            <a:spLocks noChangeArrowheads="1"/>
          </p:cNvSpPr>
          <p:nvPr/>
        </p:nvSpPr>
        <p:spPr bwMode="auto">
          <a:xfrm>
            <a:off x="838200" y="2908300"/>
            <a:ext cx="716121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解 </a:t>
            </a:r>
            <a:r>
              <a:rPr lang="zh-CN" altLang="en-US" b="1">
                <a:latin typeface="Times New Roman" panose="02020603050405020304" pitchFamily="18" charset="0"/>
              </a:rPr>
              <a:t>依题意，测量 </a:t>
            </a:r>
            <a:r>
              <a:rPr lang="en-US" altLang="zh-CN" b="1" i="1">
                <a:latin typeface="Times New Roman" panose="02020603050405020304" pitchFamily="18" charset="0"/>
              </a:rPr>
              <a:t>a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en-US" altLang="zh-CN" b="1" i="1">
                <a:latin typeface="Times New Roman" panose="02020603050405020304" pitchFamily="18" charset="0"/>
              </a:rPr>
              <a:t>b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r>
              <a:rPr lang="en-US" altLang="zh-CN" b="1" i="1">
                <a:latin typeface="Times New Roman" panose="02020603050405020304" pitchFamily="18" charset="0"/>
              </a:rPr>
              <a:t>C </a:t>
            </a:r>
            <a:r>
              <a:rPr lang="zh-CN" altLang="en-US" b="1">
                <a:latin typeface="Times New Roman" panose="02020603050405020304" pitchFamily="18" charset="0"/>
              </a:rPr>
              <a:t>的绝对误差限分别为  </a:t>
            </a:r>
          </a:p>
        </p:txBody>
      </p:sp>
      <p:graphicFrame>
        <p:nvGraphicFramePr>
          <p:cNvPr id="7886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379914"/>
              </p:ext>
            </p:extLst>
          </p:nvPr>
        </p:nvGraphicFramePr>
        <p:xfrm>
          <a:off x="3057525" y="3341689"/>
          <a:ext cx="639127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9" name="Equation" r:id="rId11" imgW="6388100" imgH="850900" progId="Equation.DSMT4">
                  <p:embed/>
                </p:oleObj>
              </mc:Choice>
              <mc:Fallback>
                <p:oleObj name="Equation" r:id="rId11" imgW="6388100" imgH="8509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7525" y="3341689"/>
                        <a:ext cx="639127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67" name="Rectangle 19"/>
          <p:cNvSpPr>
            <a:spLocks noChangeArrowheads="1"/>
          </p:cNvSpPr>
          <p:nvPr/>
        </p:nvSpPr>
        <p:spPr bwMode="auto">
          <a:xfrm>
            <a:off x="1317625" y="4349751"/>
            <a:ext cx="898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latin typeface="Times New Roman" panose="02020603050405020304" pitchFamily="18" charset="0"/>
              </a:rPr>
              <a:t>由于</a:t>
            </a:r>
          </a:p>
        </p:txBody>
      </p:sp>
      <p:graphicFrame>
        <p:nvGraphicFramePr>
          <p:cNvPr id="7887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678868"/>
              </p:ext>
            </p:extLst>
          </p:nvPr>
        </p:nvGraphicFramePr>
        <p:xfrm>
          <a:off x="2078037" y="4470400"/>
          <a:ext cx="19208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40" name="Equation" r:id="rId13" imgW="1917360" imgH="393480" progId="Equation.DSMT4">
                  <p:embed/>
                </p:oleObj>
              </mc:Choice>
              <mc:Fallback>
                <p:oleObj name="Equation" r:id="rId13" imgW="1917360" imgH="39348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8037" y="4470400"/>
                        <a:ext cx="1920875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121080"/>
              </p:ext>
            </p:extLst>
          </p:nvPr>
        </p:nvGraphicFramePr>
        <p:xfrm>
          <a:off x="1600201" y="1860550"/>
          <a:ext cx="2489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41" name="Equation" r:id="rId15" imgW="2489040" imgH="431640" progId="Equation.DSMT4">
                  <p:embed/>
                </p:oleObj>
              </mc:Choice>
              <mc:Fallback>
                <p:oleObj name="Equation" r:id="rId15" imgW="2489040" imgH="43164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1860550"/>
                        <a:ext cx="24892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625313"/>
              </p:ext>
            </p:extLst>
          </p:nvPr>
        </p:nvGraphicFramePr>
        <p:xfrm>
          <a:off x="1462192" y="2411414"/>
          <a:ext cx="2286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42" name="Equation" r:id="rId17" imgW="2286000" imgH="431640" progId="Equation.DSMT4">
                  <p:embed/>
                </p:oleObj>
              </mc:Choice>
              <mc:Fallback>
                <p:oleObj name="Equation" r:id="rId17" imgW="2286000" imgH="43164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2192" y="2411414"/>
                        <a:ext cx="2286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006957"/>
              </p:ext>
            </p:extLst>
          </p:nvPr>
        </p:nvGraphicFramePr>
        <p:xfrm>
          <a:off x="3017837" y="5137150"/>
          <a:ext cx="57451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43" name="Equation" r:id="rId19" imgW="5740200" imgH="1015920" progId="Equation.DSMT4">
                  <p:embed/>
                </p:oleObj>
              </mc:Choice>
              <mc:Fallback>
                <p:oleObj name="Equation" r:id="rId19" imgW="5740200" imgH="101592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7837" y="5137150"/>
                        <a:ext cx="57451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80120"/>
              </p:ext>
            </p:extLst>
          </p:nvPr>
        </p:nvGraphicFramePr>
        <p:xfrm>
          <a:off x="3970337" y="4171950"/>
          <a:ext cx="4195763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44" name="Equation" r:id="rId21" imgW="4190760" imgH="1015920" progId="Equation.DSMT4">
                  <p:embed/>
                </p:oleObj>
              </mc:Choice>
              <mc:Fallback>
                <p:oleObj name="Equation" r:id="rId21" imgW="4190760" imgH="101592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0337" y="4171950"/>
                        <a:ext cx="4195763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8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78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78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8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63" grpId="0"/>
      <p:bldP spid="7886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1401762" y="1752601"/>
            <a:ext cx="8235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因此将各数据代入上式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即得 </a:t>
            </a:r>
            <a:r>
              <a:rPr lang="en-US" altLang="zh-CN" b="1" i="1" dirty="0">
                <a:latin typeface="Times New Roman" panose="02020603050405020304" pitchFamily="18" charset="0"/>
              </a:rPr>
              <a:t>S </a:t>
            </a:r>
            <a:r>
              <a:rPr lang="zh-CN" altLang="en-US" b="1" dirty="0">
                <a:latin typeface="Times New Roman" panose="02020603050405020304" pitchFamily="18" charset="0"/>
              </a:rPr>
              <a:t>的绝对误差限为        </a:t>
            </a:r>
          </a:p>
        </p:txBody>
      </p:sp>
      <p:graphicFrame>
        <p:nvGraphicFramePr>
          <p:cNvPr id="77830" name="Object 6"/>
          <p:cNvGraphicFramePr>
            <a:graphicFrameLocks noChangeAspect="1"/>
          </p:cNvGraphicFramePr>
          <p:nvPr/>
        </p:nvGraphicFramePr>
        <p:xfrm>
          <a:off x="4648201" y="2438401"/>
          <a:ext cx="18573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79" name="Equation" r:id="rId3" imgW="1854200" imgH="393700" progId="Equation.DSMT4">
                  <p:embed/>
                </p:oleObj>
              </mc:Choice>
              <mc:Fallback>
                <p:oleObj name="Equation" r:id="rId3" imgW="1854200" imgH="3937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1" y="2438401"/>
                        <a:ext cx="185737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2" name="Object 8"/>
          <p:cNvGraphicFramePr>
            <a:graphicFrameLocks noChangeAspect="1"/>
          </p:cNvGraphicFramePr>
          <p:nvPr/>
        </p:nvGraphicFramePr>
        <p:xfrm>
          <a:off x="1854200" y="685800"/>
          <a:ext cx="8585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0" name="Equation" r:id="rId5" imgW="8584920" imgH="838080" progId="Equation.DSMT4">
                  <p:embed/>
                </p:oleObj>
              </mc:Choice>
              <mc:Fallback>
                <p:oleObj name="Equation" r:id="rId5" imgW="8584920" imgH="8380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200" y="685800"/>
                        <a:ext cx="8585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med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4" name="Object 10"/>
          <p:cNvGraphicFramePr>
            <a:graphicFrameLocks noChangeAspect="1"/>
          </p:cNvGraphicFramePr>
          <p:nvPr/>
        </p:nvGraphicFramePr>
        <p:xfrm>
          <a:off x="4038600" y="4953000"/>
          <a:ext cx="9017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1" name="Equation" r:id="rId7" imgW="901440" imgH="939600" progId="Equation.DSMT4">
                  <p:embed/>
                </p:oleObj>
              </mc:Choice>
              <mc:Fallback>
                <p:oleObj name="Equation" r:id="rId7" imgW="901440" imgH="939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953000"/>
                        <a:ext cx="9017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6" name="Object 9"/>
          <p:cNvGraphicFramePr>
            <a:graphicFrameLocks noChangeAspect="1"/>
          </p:cNvGraphicFramePr>
          <p:nvPr/>
        </p:nvGraphicFramePr>
        <p:xfrm>
          <a:off x="2362200" y="3352800"/>
          <a:ext cx="2133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2" name="Equation" r:id="rId9" imgW="2133360" imgH="838080" progId="Equation.DSMT4">
                  <p:embed/>
                </p:oleObj>
              </mc:Choice>
              <mc:Fallback>
                <p:oleObj name="Equation" r:id="rId9" imgW="2133360" imgH="8380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352800"/>
                        <a:ext cx="21336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7" name="Rectangle 11"/>
          <p:cNvSpPr>
            <a:spLocks noChangeArrowheads="1"/>
          </p:cNvSpPr>
          <p:nvPr/>
        </p:nvSpPr>
        <p:spPr bwMode="auto">
          <a:xfrm>
            <a:off x="1377950" y="2730500"/>
            <a:ext cx="11096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又因 </a:t>
            </a:r>
            <a:endParaRPr lang="zh-CN" altLang="en-US" sz="3600" b="1" dirty="0">
              <a:latin typeface="Times New Roman" panose="02020603050405020304" pitchFamily="18" charset="0"/>
            </a:endParaRPr>
          </a:p>
        </p:txBody>
      </p:sp>
      <p:sp>
        <p:nvSpPr>
          <p:cNvPr id="77836" name="Rectangle 12"/>
          <p:cNvSpPr>
            <a:spLocks noChangeArrowheads="1"/>
          </p:cNvSpPr>
          <p:nvPr/>
        </p:nvSpPr>
        <p:spPr bwMode="auto">
          <a:xfrm>
            <a:off x="1371600" y="4343401"/>
            <a:ext cx="4105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</a:rPr>
              <a:t>所以 </a:t>
            </a:r>
            <a:r>
              <a:rPr lang="en-US" altLang="zh-CN" b="1" i="1" dirty="0">
                <a:latin typeface="Times New Roman" panose="02020603050405020304" pitchFamily="18" charset="0"/>
              </a:rPr>
              <a:t>S </a:t>
            </a:r>
            <a:r>
              <a:rPr lang="zh-CN" altLang="en-US" b="1" dirty="0">
                <a:latin typeface="Times New Roman" panose="02020603050405020304" pitchFamily="18" charset="0"/>
              </a:rPr>
              <a:t>的相对误差限为                                        </a:t>
            </a:r>
            <a:endParaRPr lang="zh-CN" altLang="en-US" sz="36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9169" name="Object 9"/>
          <p:cNvGraphicFramePr>
            <a:graphicFrameLocks noChangeAspect="1"/>
          </p:cNvGraphicFramePr>
          <p:nvPr/>
        </p:nvGraphicFramePr>
        <p:xfrm>
          <a:off x="4560888" y="3352800"/>
          <a:ext cx="436721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3" name="Equation" r:id="rId11" imgW="4368600" imgH="838080" progId="Equation.DSMT4">
                  <p:embed/>
                </p:oleObj>
              </mc:Choice>
              <mc:Fallback>
                <p:oleObj name="Equation" r:id="rId11" imgW="4368600" imgH="8380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0888" y="3352800"/>
                        <a:ext cx="4367212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5105400" y="4965700"/>
          <a:ext cx="25908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4" name="Equation" r:id="rId13" imgW="2590560" imgH="914400" progId="Equation.DSMT4">
                  <p:embed/>
                </p:oleObj>
              </mc:Choice>
              <mc:Fallback>
                <p:oleObj name="Equation" r:id="rId13" imgW="2590560" imgH="9144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965700"/>
                        <a:ext cx="25908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/>
      <p:bldP spid="49167" grpId="0"/>
      <p:bldP spid="7783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19"/>
          <p:cNvSpPr>
            <a:spLocks noChangeArrowheads="1"/>
          </p:cNvSpPr>
          <p:nvPr/>
        </p:nvSpPr>
        <p:spPr bwMode="auto">
          <a:xfrm flipH="1">
            <a:off x="5318126" y="5451475"/>
            <a:ext cx="1082675" cy="204788"/>
          </a:xfrm>
          <a:prstGeom prst="rightArrow">
            <a:avLst>
              <a:gd name="adj1" fmla="val 50000"/>
              <a:gd name="adj2" fmla="val 156573"/>
            </a:avLst>
          </a:prstGeom>
          <a:solidFill>
            <a:srgbClr val="FFFFFF"/>
          </a:solidFill>
          <a:ln w="19050">
            <a:solidFill>
              <a:srgbClr val="04AEDA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b="1"/>
          </a:p>
        </p:txBody>
      </p:sp>
      <p:sp>
        <p:nvSpPr>
          <p:cNvPr id="22" name="AutoShape 16"/>
          <p:cNvSpPr>
            <a:spLocks noChangeArrowheads="1"/>
          </p:cNvSpPr>
          <p:nvPr/>
        </p:nvSpPr>
        <p:spPr bwMode="auto">
          <a:xfrm>
            <a:off x="5383214" y="5154614"/>
            <a:ext cx="1069975" cy="198437"/>
          </a:xfrm>
          <a:prstGeom prst="rightArrow">
            <a:avLst>
              <a:gd name="adj1" fmla="val 50000"/>
              <a:gd name="adj2" fmla="val 155595"/>
            </a:avLst>
          </a:prstGeom>
          <a:solidFill>
            <a:srgbClr val="FFFFFF"/>
          </a:solidFill>
          <a:ln w="28575">
            <a:solidFill>
              <a:srgbClr val="04AEDA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b="1"/>
          </a:p>
        </p:txBody>
      </p:sp>
      <p:sp>
        <p:nvSpPr>
          <p:cNvPr id="21" name="AutoShape 13"/>
          <p:cNvSpPr>
            <a:spLocks noChangeArrowheads="1"/>
          </p:cNvSpPr>
          <p:nvPr/>
        </p:nvSpPr>
        <p:spPr bwMode="auto">
          <a:xfrm rot="3395798">
            <a:off x="4768057" y="4521995"/>
            <a:ext cx="200025" cy="696912"/>
          </a:xfrm>
          <a:prstGeom prst="downArrow">
            <a:avLst>
              <a:gd name="adj1" fmla="val 50000"/>
              <a:gd name="adj2" fmla="val 87103"/>
            </a:avLst>
          </a:prstGeom>
          <a:solidFill>
            <a:srgbClr val="FFFFFF"/>
          </a:solidFill>
          <a:ln w="28575">
            <a:solidFill>
              <a:srgbClr val="04AEDA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b="1"/>
          </a:p>
        </p:txBody>
      </p:sp>
      <p:sp>
        <p:nvSpPr>
          <p:cNvPr id="20" name="AutoShape 14"/>
          <p:cNvSpPr>
            <a:spLocks noChangeArrowheads="1"/>
          </p:cNvSpPr>
          <p:nvPr/>
        </p:nvSpPr>
        <p:spPr bwMode="auto">
          <a:xfrm rot="18204202" flipH="1">
            <a:off x="6931026" y="4513264"/>
            <a:ext cx="227013" cy="725487"/>
          </a:xfrm>
          <a:prstGeom prst="downArrow">
            <a:avLst>
              <a:gd name="adj1" fmla="val 50000"/>
              <a:gd name="adj2" fmla="val 79895"/>
            </a:avLst>
          </a:prstGeom>
          <a:solidFill>
            <a:srgbClr val="FFFFFF"/>
          </a:solidFill>
          <a:ln w="28575">
            <a:solidFill>
              <a:srgbClr val="04AEDA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b="1"/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5811838" y="3657600"/>
            <a:ext cx="247650" cy="431800"/>
          </a:xfrm>
          <a:prstGeom prst="downArrow">
            <a:avLst>
              <a:gd name="adj1" fmla="val 50000"/>
              <a:gd name="adj2" fmla="val 43590"/>
            </a:avLst>
          </a:prstGeom>
          <a:solidFill>
            <a:srgbClr val="FFFFFF"/>
          </a:solidFill>
          <a:ln w="28575">
            <a:solidFill>
              <a:srgbClr val="04AEDA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b="1">
              <a:solidFill>
                <a:srgbClr val="00B050"/>
              </a:solidFill>
            </a:endParaRP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2097088" y="1195388"/>
            <a:ext cx="8120062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0000FF"/>
                </a:solidFill>
              </a:rPr>
              <a:t>1. </a:t>
            </a:r>
            <a:r>
              <a:rPr lang="zh-CN" altLang="en-US" b="1" dirty="0"/>
              <a:t>已知函数的连续性、偏导数的存在性、可微性和</a:t>
            </a:r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2112963" y="1916113"/>
            <a:ext cx="533400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/>
              <a:t>偏导数的连续性之间有如下关系</a:t>
            </a:r>
            <a:r>
              <a:rPr lang="en-US" altLang="zh-CN" b="1" dirty="0"/>
              <a:t>:</a:t>
            </a:r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4822825" y="3068638"/>
            <a:ext cx="2222500" cy="539750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 dirty="0">
                <a:solidFill>
                  <a:srgbClr val="0000FF"/>
                </a:solidFill>
              </a:rPr>
              <a:t>偏导数连续</a:t>
            </a:r>
          </a:p>
        </p:txBody>
      </p:sp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5191125" y="4160838"/>
            <a:ext cx="1524000" cy="531812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>
                <a:solidFill>
                  <a:srgbClr val="0000FF"/>
                </a:solidFill>
              </a:rPr>
              <a:t>可  微</a:t>
            </a:r>
          </a:p>
        </p:txBody>
      </p:sp>
      <p:sp>
        <p:nvSpPr>
          <p:cNvPr id="75786" name="Text Box 10"/>
          <p:cNvSpPr txBox="1">
            <a:spLocks noChangeArrowheads="1"/>
          </p:cNvSpPr>
          <p:nvPr/>
        </p:nvSpPr>
        <p:spPr bwMode="auto">
          <a:xfrm>
            <a:off x="3575050" y="5116513"/>
            <a:ext cx="1481138" cy="5715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>
                <a:solidFill>
                  <a:srgbClr val="0000FF"/>
                </a:solidFill>
              </a:rPr>
              <a:t>连 续</a:t>
            </a:r>
          </a:p>
        </p:txBody>
      </p:sp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6626225" y="5106989"/>
            <a:ext cx="2222500" cy="592137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>
                <a:solidFill>
                  <a:srgbClr val="0000FF"/>
                </a:solidFill>
              </a:rPr>
              <a:t>偏导数存在</a:t>
            </a:r>
          </a:p>
        </p:txBody>
      </p:sp>
      <p:sp>
        <p:nvSpPr>
          <p:cNvPr id="75788" name="AutoShape 12"/>
          <p:cNvSpPr>
            <a:spLocks noChangeArrowheads="1"/>
          </p:cNvSpPr>
          <p:nvPr/>
        </p:nvSpPr>
        <p:spPr bwMode="auto">
          <a:xfrm>
            <a:off x="5810250" y="3657600"/>
            <a:ext cx="247650" cy="431800"/>
          </a:xfrm>
          <a:prstGeom prst="downArrow">
            <a:avLst>
              <a:gd name="adj1" fmla="val 50000"/>
              <a:gd name="adj2" fmla="val 43590"/>
            </a:avLst>
          </a:prstGeom>
          <a:solidFill>
            <a:srgbClr val="FFFFFF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b="1">
              <a:solidFill>
                <a:srgbClr val="00B050"/>
              </a:solidFill>
            </a:endParaRPr>
          </a:p>
        </p:txBody>
      </p:sp>
      <p:sp>
        <p:nvSpPr>
          <p:cNvPr id="75789" name="AutoShape 13"/>
          <p:cNvSpPr>
            <a:spLocks noChangeArrowheads="1"/>
          </p:cNvSpPr>
          <p:nvPr/>
        </p:nvSpPr>
        <p:spPr bwMode="auto">
          <a:xfrm rot="3395798">
            <a:off x="4765676" y="4518026"/>
            <a:ext cx="200025" cy="695325"/>
          </a:xfrm>
          <a:prstGeom prst="downArrow">
            <a:avLst>
              <a:gd name="adj1" fmla="val 50000"/>
              <a:gd name="adj2" fmla="val 86905"/>
            </a:avLst>
          </a:prstGeom>
          <a:solidFill>
            <a:srgbClr val="FFFFFF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b="1"/>
          </a:p>
        </p:txBody>
      </p:sp>
      <p:sp>
        <p:nvSpPr>
          <p:cNvPr id="75790" name="AutoShape 14"/>
          <p:cNvSpPr>
            <a:spLocks noChangeArrowheads="1"/>
          </p:cNvSpPr>
          <p:nvPr/>
        </p:nvSpPr>
        <p:spPr bwMode="auto">
          <a:xfrm rot="18204202" flipH="1">
            <a:off x="6931820" y="4512470"/>
            <a:ext cx="227013" cy="727075"/>
          </a:xfrm>
          <a:prstGeom prst="downArrow">
            <a:avLst>
              <a:gd name="adj1" fmla="val 50000"/>
              <a:gd name="adj2" fmla="val 80070"/>
            </a:avLst>
          </a:prstGeom>
          <a:solidFill>
            <a:srgbClr val="FFFFFF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b="1"/>
          </a:p>
        </p:txBody>
      </p:sp>
      <p:grpSp>
        <p:nvGrpSpPr>
          <p:cNvPr id="75791" name="Group 15"/>
          <p:cNvGrpSpPr>
            <a:grpSpLocks/>
          </p:cNvGrpSpPr>
          <p:nvPr/>
        </p:nvGrpSpPr>
        <p:grpSpPr bwMode="auto">
          <a:xfrm>
            <a:off x="5380039" y="5095876"/>
            <a:ext cx="1069975" cy="296863"/>
            <a:chOff x="8801" y="7857"/>
            <a:chExt cx="1945" cy="468"/>
          </a:xfrm>
        </p:grpSpPr>
        <p:sp>
          <p:nvSpPr>
            <p:cNvPr id="75792" name="AutoShape 16"/>
            <p:cNvSpPr>
              <a:spLocks noChangeArrowheads="1"/>
            </p:cNvSpPr>
            <p:nvPr/>
          </p:nvSpPr>
          <p:spPr bwMode="auto">
            <a:xfrm>
              <a:off x="8801" y="7957"/>
              <a:ext cx="1945" cy="310"/>
            </a:xfrm>
            <a:prstGeom prst="rightArrow">
              <a:avLst>
                <a:gd name="adj1" fmla="val 50000"/>
                <a:gd name="adj2" fmla="val 155849"/>
              </a:avLst>
            </a:prstGeom>
            <a:solidFill>
              <a:srgbClr val="FFFFFF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  <p:sp>
          <p:nvSpPr>
            <p:cNvPr id="75793" name="Line 17"/>
            <p:cNvSpPr>
              <a:spLocks noChangeShapeType="1"/>
            </p:cNvSpPr>
            <p:nvPr/>
          </p:nvSpPr>
          <p:spPr bwMode="auto">
            <a:xfrm>
              <a:off x="9421" y="7857"/>
              <a:ext cx="390" cy="468"/>
            </a:xfrm>
            <a:prstGeom prst="lin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</p:grpSp>
      <p:grpSp>
        <p:nvGrpSpPr>
          <p:cNvPr id="75794" name="Group 18"/>
          <p:cNvGrpSpPr>
            <a:grpSpLocks/>
          </p:cNvGrpSpPr>
          <p:nvPr/>
        </p:nvGrpSpPr>
        <p:grpSpPr bwMode="auto">
          <a:xfrm>
            <a:off x="5326064" y="5381626"/>
            <a:ext cx="1082675" cy="307975"/>
            <a:chOff x="8412" y="8424"/>
            <a:chExt cx="1945" cy="468"/>
          </a:xfrm>
        </p:grpSpPr>
        <p:sp>
          <p:nvSpPr>
            <p:cNvPr id="75795" name="AutoShape 19"/>
            <p:cNvSpPr>
              <a:spLocks noChangeArrowheads="1"/>
            </p:cNvSpPr>
            <p:nvPr/>
          </p:nvSpPr>
          <p:spPr bwMode="auto">
            <a:xfrm flipH="1">
              <a:off x="8412" y="8523"/>
              <a:ext cx="1945" cy="311"/>
            </a:xfrm>
            <a:prstGeom prst="rightArrow">
              <a:avLst>
                <a:gd name="adj1" fmla="val 50000"/>
                <a:gd name="adj2" fmla="val 155849"/>
              </a:avLst>
            </a:prstGeom>
            <a:solidFill>
              <a:srgbClr val="FFFFFF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  <p:sp>
          <p:nvSpPr>
            <p:cNvPr id="75796" name="Line 20"/>
            <p:cNvSpPr>
              <a:spLocks noChangeShapeType="1"/>
            </p:cNvSpPr>
            <p:nvPr/>
          </p:nvSpPr>
          <p:spPr bwMode="auto">
            <a:xfrm>
              <a:off x="9347" y="8424"/>
              <a:ext cx="391" cy="468"/>
            </a:xfrm>
            <a:prstGeom prst="lin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+mn-lt"/>
                <a:ea typeface="+mn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848725" y="2005012"/>
            <a:ext cx="15144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华文琥珀" pitchFamily="2" charset="-122"/>
                <a:ea typeface="华文琥珀" pitchFamily="2" charset="-122"/>
              </a:rPr>
              <a:t>？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5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5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1" grpId="0" animBg="1"/>
      <p:bldP spid="20" grpId="0" animBg="1"/>
      <p:bldP spid="19" grpId="0" animBg="1"/>
      <p:bldP spid="75781" grpId="0"/>
      <p:bldP spid="75782" grpId="0"/>
      <p:bldP spid="75784" grpId="0" animBg="1"/>
      <p:bldP spid="75785" grpId="0" animBg="1"/>
      <p:bldP spid="75786" grpId="0" animBg="1"/>
      <p:bldP spid="75787" grpId="0" animBg="1"/>
      <p:bldP spid="75788" grpId="0" animBg="1"/>
      <p:bldP spid="75789" grpId="0" animBg="1"/>
      <p:bldP spid="7579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72" name="Group 20"/>
          <p:cNvGrpSpPr>
            <a:grpSpLocks/>
          </p:cNvGrpSpPr>
          <p:nvPr/>
        </p:nvGrpSpPr>
        <p:grpSpPr bwMode="auto">
          <a:xfrm>
            <a:off x="2135188" y="823913"/>
            <a:ext cx="6750050" cy="519112"/>
            <a:chOff x="385" y="382"/>
            <a:chExt cx="4252" cy="327"/>
          </a:xfrm>
        </p:grpSpPr>
        <p:sp>
          <p:nvSpPr>
            <p:cNvPr id="51216" name="Rectangle 3"/>
            <p:cNvSpPr>
              <a:spLocks noChangeArrowheads="1"/>
            </p:cNvSpPr>
            <p:nvPr/>
          </p:nvSpPr>
          <p:spPr bwMode="auto">
            <a:xfrm>
              <a:off x="385" y="382"/>
              <a:ext cx="35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>
                  <a:latin typeface="Times New Roman" panose="02020603050405020304" pitchFamily="18" charset="0"/>
                </a:rPr>
                <a:t>试举出能分别满足如下要求的函数 </a:t>
              </a:r>
            </a:p>
          </p:txBody>
        </p:sp>
        <p:graphicFrame>
          <p:nvGraphicFramePr>
            <p:cNvPr id="51217" name="Object 2"/>
            <p:cNvGraphicFramePr>
              <a:graphicFrameLocks noChangeAspect="1"/>
            </p:cNvGraphicFramePr>
            <p:nvPr/>
          </p:nvGraphicFramePr>
          <p:xfrm>
            <a:off x="3773" y="436"/>
            <a:ext cx="86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09" name="Equation" r:id="rId3" imgW="1371600" imgH="393700" progId="Equation.DSMT4">
                    <p:embed/>
                  </p:oleObj>
                </mc:Choice>
                <mc:Fallback>
                  <p:oleObj name="Equation" r:id="rId3" imgW="1371600" imgH="3937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3" y="436"/>
                          <a:ext cx="86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4767" name="Group 15"/>
          <p:cNvGrpSpPr>
            <a:grpSpLocks/>
          </p:cNvGrpSpPr>
          <p:nvPr/>
        </p:nvGrpSpPr>
        <p:grpSpPr bwMode="auto">
          <a:xfrm>
            <a:off x="2135189" y="1471613"/>
            <a:ext cx="5976937" cy="519112"/>
            <a:chOff x="521" y="790"/>
            <a:chExt cx="3765" cy="327"/>
          </a:xfrm>
        </p:grpSpPr>
        <p:sp>
          <p:nvSpPr>
            <p:cNvPr id="51214" name="Rectangle 6"/>
            <p:cNvSpPr>
              <a:spLocks noChangeArrowheads="1"/>
            </p:cNvSpPr>
            <p:nvPr/>
          </p:nvSpPr>
          <p:spPr bwMode="auto">
            <a:xfrm>
              <a:off x="521" y="790"/>
              <a:ext cx="38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Times New Roman" panose="02020603050405020304" pitchFamily="18" charset="0"/>
                </a:rPr>
                <a:t>(i) </a:t>
              </a:r>
            </a:p>
          </p:txBody>
        </p:sp>
        <p:graphicFrame>
          <p:nvGraphicFramePr>
            <p:cNvPr id="51215" name="Object 5"/>
            <p:cNvGraphicFramePr>
              <a:graphicFrameLocks noChangeAspect="1"/>
            </p:cNvGraphicFramePr>
            <p:nvPr/>
          </p:nvGraphicFramePr>
          <p:xfrm>
            <a:off x="836" y="845"/>
            <a:ext cx="345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0" name="Equation" r:id="rId5" imgW="5473700" imgH="431800" progId="Equation.DSMT4">
                    <p:embed/>
                  </p:oleObj>
                </mc:Choice>
                <mc:Fallback>
                  <p:oleObj name="Equation" r:id="rId5" imgW="5473700" imgH="4318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6" y="845"/>
                          <a:ext cx="345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4768" name="Group 16"/>
          <p:cNvGrpSpPr>
            <a:grpSpLocks/>
          </p:cNvGrpSpPr>
          <p:nvPr/>
        </p:nvGrpSpPr>
        <p:grpSpPr bwMode="auto">
          <a:xfrm>
            <a:off x="2135189" y="2263776"/>
            <a:ext cx="6111875" cy="519113"/>
            <a:chOff x="484" y="1289"/>
            <a:chExt cx="3850" cy="327"/>
          </a:xfrm>
        </p:grpSpPr>
        <p:sp>
          <p:nvSpPr>
            <p:cNvPr id="51212" name="Rectangle 8"/>
            <p:cNvSpPr>
              <a:spLocks noChangeArrowheads="1"/>
            </p:cNvSpPr>
            <p:nvPr/>
          </p:nvSpPr>
          <p:spPr bwMode="auto">
            <a:xfrm>
              <a:off x="484" y="1289"/>
              <a:ext cx="44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Times New Roman" panose="02020603050405020304" pitchFamily="18" charset="0"/>
                </a:rPr>
                <a:t>(ii) </a:t>
              </a:r>
            </a:p>
          </p:txBody>
        </p:sp>
        <p:graphicFrame>
          <p:nvGraphicFramePr>
            <p:cNvPr id="51213" name="Object 7"/>
            <p:cNvGraphicFramePr>
              <a:graphicFrameLocks noChangeAspect="1"/>
            </p:cNvGraphicFramePr>
            <p:nvPr/>
          </p:nvGraphicFramePr>
          <p:xfrm>
            <a:off x="884" y="1336"/>
            <a:ext cx="345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1" name="Equation" r:id="rId7" imgW="5473700" imgH="431800" progId="Equation.DSMT4">
                    <p:embed/>
                  </p:oleObj>
                </mc:Choice>
                <mc:Fallback>
                  <p:oleObj name="Equation" r:id="rId7" imgW="5473700" imgH="4318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1336"/>
                          <a:ext cx="345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4769" name="Group 17"/>
          <p:cNvGrpSpPr>
            <a:grpSpLocks/>
          </p:cNvGrpSpPr>
          <p:nvPr/>
        </p:nvGrpSpPr>
        <p:grpSpPr bwMode="auto">
          <a:xfrm>
            <a:off x="2135189" y="2940051"/>
            <a:ext cx="7081837" cy="561975"/>
            <a:chOff x="431" y="1706"/>
            <a:chExt cx="4461" cy="354"/>
          </a:xfrm>
        </p:grpSpPr>
        <p:sp>
          <p:nvSpPr>
            <p:cNvPr id="51210" name="Rectangle 10"/>
            <p:cNvSpPr>
              <a:spLocks noChangeArrowheads="1"/>
            </p:cNvSpPr>
            <p:nvPr/>
          </p:nvSpPr>
          <p:spPr bwMode="auto">
            <a:xfrm>
              <a:off x="431" y="1706"/>
              <a:ext cx="5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Times New Roman" panose="02020603050405020304" pitchFamily="18" charset="0"/>
                </a:rPr>
                <a:t>(iii) </a:t>
              </a:r>
            </a:p>
          </p:txBody>
        </p:sp>
        <p:graphicFrame>
          <p:nvGraphicFramePr>
            <p:cNvPr id="51211" name="Object 9"/>
            <p:cNvGraphicFramePr>
              <a:graphicFrameLocks noChangeAspect="1"/>
            </p:cNvGraphicFramePr>
            <p:nvPr/>
          </p:nvGraphicFramePr>
          <p:xfrm>
            <a:off x="884" y="1790"/>
            <a:ext cx="40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2" name="Equation" r:id="rId9" imgW="6362700" imgH="431800" progId="Equation.DSMT4">
                    <p:embed/>
                  </p:oleObj>
                </mc:Choice>
                <mc:Fallback>
                  <p:oleObj name="Equation" r:id="rId9" imgW="6362700" imgH="43180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1790"/>
                          <a:ext cx="40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4770" name="Group 18"/>
          <p:cNvGrpSpPr>
            <a:grpSpLocks/>
          </p:cNvGrpSpPr>
          <p:nvPr/>
        </p:nvGrpSpPr>
        <p:grpSpPr bwMode="auto">
          <a:xfrm>
            <a:off x="2135188" y="3646488"/>
            <a:ext cx="6267450" cy="519112"/>
            <a:chOff x="434" y="2105"/>
            <a:chExt cx="3948" cy="327"/>
          </a:xfrm>
        </p:grpSpPr>
        <p:sp>
          <p:nvSpPr>
            <p:cNvPr id="51208" name="Rectangle 12"/>
            <p:cNvSpPr>
              <a:spLocks noChangeArrowheads="1"/>
            </p:cNvSpPr>
            <p:nvPr/>
          </p:nvSpPr>
          <p:spPr bwMode="auto">
            <a:xfrm>
              <a:off x="434" y="2105"/>
              <a:ext cx="49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latin typeface="Times New Roman" panose="02020603050405020304" pitchFamily="18" charset="0"/>
                </a:rPr>
                <a:t>(iv) </a:t>
              </a:r>
            </a:p>
          </p:txBody>
        </p:sp>
        <p:graphicFrame>
          <p:nvGraphicFramePr>
            <p:cNvPr id="51209" name="Object 11"/>
            <p:cNvGraphicFramePr>
              <a:graphicFrameLocks noChangeAspect="1"/>
            </p:cNvGraphicFramePr>
            <p:nvPr/>
          </p:nvGraphicFramePr>
          <p:xfrm>
            <a:off x="884" y="2151"/>
            <a:ext cx="349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3" name="Equation" r:id="rId11" imgW="5549900" imgH="431800" progId="Equation.DSMT4">
                    <p:embed/>
                  </p:oleObj>
                </mc:Choice>
                <mc:Fallback>
                  <p:oleObj name="Equation" r:id="rId11" imgW="5549900" imgH="4318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2151"/>
                          <a:ext cx="349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4766" name="Rectangle 14"/>
          <p:cNvSpPr>
            <a:spLocks noChangeArrowheads="1"/>
          </p:cNvSpPr>
          <p:nvPr/>
        </p:nvSpPr>
        <p:spPr bwMode="auto">
          <a:xfrm>
            <a:off x="2122488" y="4422776"/>
            <a:ext cx="73517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2. </a:t>
            </a:r>
            <a:r>
              <a:rPr lang="zh-CN" altLang="en-US" b="1" dirty="0">
                <a:latin typeface="Times New Roman" panose="02020603050405020304" pitchFamily="18" charset="0"/>
              </a:rPr>
              <a:t>可微性定义中</a:t>
            </a:r>
            <a:r>
              <a:rPr lang="en-US" altLang="zh-CN" b="1" dirty="0">
                <a:latin typeface="Times New Roman" panose="02020603050405020304" pitchFamily="18" charset="0"/>
              </a:rPr>
              <a:t>, (1) </a:t>
            </a:r>
            <a:r>
              <a:rPr lang="zh-CN" altLang="en-US" b="1" dirty="0">
                <a:latin typeface="Times New Roman" panose="02020603050405020304" pitchFamily="18" charset="0"/>
              </a:rPr>
              <a:t>式与 </a:t>
            </a:r>
            <a:r>
              <a:rPr lang="en-US" altLang="zh-CN" b="1" dirty="0">
                <a:latin typeface="Times New Roman" panose="02020603050405020304" pitchFamily="18" charset="0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</a:rPr>
              <a:t>式为何是等价的</a:t>
            </a:r>
            <a:r>
              <a:rPr lang="en-US" altLang="zh-CN" b="1" dirty="0">
                <a:latin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5D80EDD-6C1E-4227-A73C-B8086F28C6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>
          <a:xfrm rot="5400000" flipH="1">
            <a:off x="6178946" y="994631"/>
            <a:ext cx="5170822" cy="6555915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D5A5BD25-34BA-4852-BF64-272209E162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>
          <a:xfrm rot="10800000" flipH="1" flipV="1">
            <a:off x="0" y="455319"/>
            <a:ext cx="3344019" cy="4973546"/>
          </a:xfrm>
          <a:prstGeom prst="rect">
            <a:avLst/>
          </a:prstGeom>
        </p:spPr>
      </p:pic>
      <p:sp>
        <p:nvSpPr>
          <p:cNvPr id="4" name="矩形: 圆顶角 3">
            <a:extLst>
              <a:ext uri="{FF2B5EF4-FFF2-40B4-BE49-F238E27FC236}">
                <a16:creationId xmlns:a16="http://schemas.microsoft.com/office/drawing/2014/main" id="{CA46ACAE-6A50-474B-8C72-260DD8C7FE18}"/>
              </a:ext>
            </a:extLst>
          </p:cNvPr>
          <p:cNvSpPr/>
          <p:nvPr/>
        </p:nvSpPr>
        <p:spPr>
          <a:xfrm rot="5400000">
            <a:off x="3031681" y="-989238"/>
            <a:ext cx="1473511" cy="7569200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456F55C-92EF-4CE9-A157-41DEF0A6E6E3}"/>
              </a:ext>
            </a:extLst>
          </p:cNvPr>
          <p:cNvSpPr txBox="1"/>
          <p:nvPr/>
        </p:nvSpPr>
        <p:spPr>
          <a:xfrm>
            <a:off x="904056" y="2182505"/>
            <a:ext cx="794392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500" i="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92D913A-4103-423F-BCB8-135E798C339A}"/>
              </a:ext>
            </a:extLst>
          </p:cNvPr>
          <p:cNvSpPr txBox="1"/>
          <p:nvPr/>
        </p:nvSpPr>
        <p:spPr>
          <a:xfrm>
            <a:off x="1028747" y="3408218"/>
            <a:ext cx="38480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6600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600" i="0" dirty="0">
              <a:solidFill>
                <a:srgbClr val="EAEFF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86765C7-98B7-4CC7-ADD1-D2B9C9D14E17}"/>
              </a:ext>
            </a:extLst>
          </p:cNvPr>
          <p:cNvGrpSpPr/>
          <p:nvPr/>
        </p:nvGrpSpPr>
        <p:grpSpPr>
          <a:xfrm>
            <a:off x="4652659" y="3935332"/>
            <a:ext cx="1842617" cy="426510"/>
            <a:chOff x="887883" y="6500351"/>
            <a:chExt cx="1231913" cy="28515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E876F50E-AC85-4BD4-9BDE-8A5118A7CF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28CBDB1-49A8-4C1B-8FE8-B2B68D9B6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13" name="直角三角形 12">
            <a:extLst>
              <a:ext uri="{FF2B5EF4-FFF2-40B4-BE49-F238E27FC236}">
                <a16:creationId xmlns:a16="http://schemas.microsoft.com/office/drawing/2014/main" id="{D41F4A95-5F02-4425-AF9D-DEDAB0BA6A95}"/>
              </a:ext>
            </a:extLst>
          </p:cNvPr>
          <p:cNvSpPr/>
          <p:nvPr/>
        </p:nvSpPr>
        <p:spPr>
          <a:xfrm flipH="1">
            <a:off x="11696320" y="6360324"/>
            <a:ext cx="497676" cy="497676"/>
          </a:xfrm>
          <a:prstGeom prst="rtTriangle">
            <a:avLst/>
          </a:prstGeom>
          <a:solidFill>
            <a:srgbClr val="96AFDE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B509B68-088C-4C97-AE1F-A9D74124F88C}"/>
              </a:ext>
            </a:extLst>
          </p:cNvPr>
          <p:cNvSpPr txBox="1"/>
          <p:nvPr/>
        </p:nvSpPr>
        <p:spPr>
          <a:xfrm>
            <a:off x="4652659" y="3597339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i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华东师范大学数学科学学院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09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9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47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3.0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模版</Template>
  <TotalTime>729</TotalTime>
  <Words>2352</Words>
  <Application>Microsoft Office PowerPoint</Application>
  <PresentationFormat>宽屏</PresentationFormat>
  <Paragraphs>357</Paragraphs>
  <Slides>49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71" baseType="lpstr">
      <vt:lpstr>FzBookMaker4DlFont40536883014</vt:lpstr>
      <vt:lpstr>FzBookMaker12DlFont120536883022</vt:lpstr>
      <vt:lpstr>宋体</vt:lpstr>
      <vt:lpstr>华文琥珀</vt:lpstr>
      <vt:lpstr>等线</vt:lpstr>
      <vt:lpstr>Cambria Math</vt:lpstr>
      <vt:lpstr>华文中宋</vt:lpstr>
      <vt:lpstr>FzBookMaker6DlFont6</vt:lpstr>
      <vt:lpstr>Calibri</vt:lpstr>
      <vt:lpstr>FzBookMaker19DlFont190536883016</vt:lpstr>
      <vt:lpstr>Avenir Black Oblique</vt:lpstr>
      <vt:lpstr>华文新魏</vt:lpstr>
      <vt:lpstr>FzBookMaker5DlFont50536883017</vt:lpstr>
      <vt:lpstr>微软雅黑</vt:lpstr>
      <vt:lpstr>FzBookMaker12DlFont120536883015</vt:lpstr>
      <vt:lpstr>FzBookMaker5DlFont50536883020</vt:lpstr>
      <vt:lpstr>FzBookMaker19DlFont190536883023</vt:lpstr>
      <vt:lpstr>FzBookMaker4DlFont40536883021</vt:lpstr>
      <vt:lpstr>Arial</vt:lpstr>
      <vt:lpstr>Times New Roman</vt:lpstr>
      <vt:lpstr>3_Office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17-1 可微性与偏导数 </dc:title>
  <dc:creator>华东师大数学系</dc:creator>
  <cp:lastModifiedBy>haohui</cp:lastModifiedBy>
  <cp:revision>52</cp:revision>
  <dcterms:created xsi:type="dcterms:W3CDTF">2012-02-19T02:55:51Z</dcterms:created>
  <dcterms:modified xsi:type="dcterms:W3CDTF">2025-07-25T08:49:15Z</dcterms:modified>
</cp:coreProperties>
</file>